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
  </p:notesMasterIdLst>
  <p:sldIdLst>
    <p:sldId id="257" r:id="rId2"/>
    <p:sldId id="258" r:id="rId3"/>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EFC030-5D88-4DED-98C6-60B0CC444CF0}" v="398" dt="2024-12-02T18:18:45.1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53" autoAdjust="0"/>
    <p:restoredTop sz="86386" autoAdjust="0"/>
  </p:normalViewPr>
  <p:slideViewPr>
    <p:cSldViewPr snapToGrid="0">
      <p:cViewPr>
        <p:scale>
          <a:sx n="90" d="100"/>
          <a:sy n="90" d="100"/>
        </p:scale>
        <p:origin x="5784" y="170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notesMaster" Target="notesMasters/notesMaster1.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nides Dolaney" userId="0cf38a0f66cfb5dc" providerId="LiveId" clId="{C4EFC030-5D88-4DED-98C6-60B0CC444CF0}"/>
    <pc:docChg chg="undo redo custSel addSld delSld modSld sldOrd addSection modSection">
      <pc:chgData name="Lenides Dolaney" userId="0cf38a0f66cfb5dc" providerId="LiveId" clId="{C4EFC030-5D88-4DED-98C6-60B0CC444CF0}" dt="2024-12-02T18:18:45.168" v="1315"/>
      <pc:docMkLst>
        <pc:docMk/>
      </pc:docMkLst>
      <pc:sldChg chg="addSp delSp modSp mod modAnim">
        <pc:chgData name="Lenides Dolaney" userId="0cf38a0f66cfb5dc" providerId="LiveId" clId="{C4EFC030-5D88-4DED-98C6-60B0CC444CF0}" dt="2024-12-02T18:18:05.614" v="1312"/>
        <pc:sldMkLst>
          <pc:docMk/>
          <pc:sldMk cId="4062888608" sldId="257"/>
        </pc:sldMkLst>
        <pc:spChg chg="add mod">
          <ac:chgData name="Lenides Dolaney" userId="0cf38a0f66cfb5dc" providerId="LiveId" clId="{C4EFC030-5D88-4DED-98C6-60B0CC444CF0}" dt="2024-11-13T16:52:22.676" v="61" actId="20577"/>
          <ac:spMkLst>
            <pc:docMk/>
            <pc:sldMk cId="4062888608" sldId="257"/>
            <ac:spMk id="2" creationId="{F7840469-E43E-05BE-2121-900124EABE50}"/>
          </ac:spMkLst>
        </pc:spChg>
        <pc:spChg chg="del">
          <ac:chgData name="Lenides Dolaney" userId="0cf38a0f66cfb5dc" providerId="LiveId" clId="{C4EFC030-5D88-4DED-98C6-60B0CC444CF0}" dt="2024-11-13T16:52:17.155" v="58" actId="478"/>
          <ac:spMkLst>
            <pc:docMk/>
            <pc:sldMk cId="4062888608" sldId="257"/>
            <ac:spMk id="5" creationId="{60D06F86-9E5B-43E9-568F-A67FDFEB70D6}"/>
          </ac:spMkLst>
        </pc:spChg>
        <pc:spChg chg="add mod">
          <ac:chgData name="Lenides Dolaney" userId="0cf38a0f66cfb5dc" providerId="LiveId" clId="{C4EFC030-5D88-4DED-98C6-60B0CC444CF0}" dt="2024-11-18T18:15:27.817" v="511"/>
          <ac:spMkLst>
            <pc:docMk/>
            <pc:sldMk cId="4062888608" sldId="257"/>
            <ac:spMk id="8" creationId="{48F8C905-E750-08EA-2375-98622F4949F1}"/>
          </ac:spMkLst>
        </pc:spChg>
        <pc:spChg chg="add mod">
          <ac:chgData name="Lenides Dolaney" userId="0cf38a0f66cfb5dc" providerId="LiveId" clId="{C4EFC030-5D88-4DED-98C6-60B0CC444CF0}" dt="2024-11-18T18:15:27.817" v="511"/>
          <ac:spMkLst>
            <pc:docMk/>
            <pc:sldMk cId="4062888608" sldId="257"/>
            <ac:spMk id="9" creationId="{FC477ED5-4343-EC22-F66E-3C4630607A1D}"/>
          </ac:spMkLst>
        </pc:spChg>
        <pc:spChg chg="add mod">
          <ac:chgData name="Lenides Dolaney" userId="0cf38a0f66cfb5dc" providerId="LiveId" clId="{C4EFC030-5D88-4DED-98C6-60B0CC444CF0}" dt="2024-11-18T18:16:19.564" v="531" actId="1076"/>
          <ac:spMkLst>
            <pc:docMk/>
            <pc:sldMk cId="4062888608" sldId="257"/>
            <ac:spMk id="10" creationId="{52BC0FD6-4176-FCD9-A3CE-A32C03A27250}"/>
          </ac:spMkLst>
        </pc:spChg>
        <pc:graphicFrameChg chg="add del mod">
          <ac:chgData name="Lenides Dolaney" userId="0cf38a0f66cfb5dc" providerId="LiveId" clId="{C4EFC030-5D88-4DED-98C6-60B0CC444CF0}" dt="2024-11-13T18:31:18.263" v="436" actId="478"/>
          <ac:graphicFrameMkLst>
            <pc:docMk/>
            <pc:sldMk cId="4062888608" sldId="257"/>
            <ac:graphicFrameMk id="3" creationId="{D56C82BC-C30C-F350-53AD-B96D60C19A12}"/>
          </ac:graphicFrameMkLst>
        </pc:graphicFrameChg>
        <pc:picChg chg="add mod">
          <ac:chgData name="Lenides Dolaney" userId="0cf38a0f66cfb5dc" providerId="LiveId" clId="{C4EFC030-5D88-4DED-98C6-60B0CC444CF0}" dt="2024-11-18T18:15:27.817" v="511"/>
          <ac:picMkLst>
            <pc:docMk/>
            <pc:sldMk cId="4062888608" sldId="257"/>
            <ac:picMk id="3" creationId="{403D4DBC-90D4-E658-9737-3DC8FE2F12DE}"/>
          </ac:picMkLst>
        </pc:picChg>
        <pc:picChg chg="add mod">
          <ac:chgData name="Lenides Dolaney" userId="0cf38a0f66cfb5dc" providerId="LiveId" clId="{C4EFC030-5D88-4DED-98C6-60B0CC444CF0}" dt="2024-11-18T18:15:27.817" v="511"/>
          <ac:picMkLst>
            <pc:docMk/>
            <pc:sldMk cId="4062888608" sldId="257"/>
            <ac:picMk id="5" creationId="{CC71756F-A7EF-0B7B-E561-297280C1D535}"/>
          </ac:picMkLst>
        </pc:picChg>
        <pc:picChg chg="add mod">
          <ac:chgData name="Lenides Dolaney" userId="0cf38a0f66cfb5dc" providerId="LiveId" clId="{C4EFC030-5D88-4DED-98C6-60B0CC444CF0}" dt="2024-11-13T18:32:56.102" v="442" actId="1076"/>
          <ac:picMkLst>
            <pc:docMk/>
            <pc:sldMk cId="4062888608" sldId="257"/>
            <ac:picMk id="6" creationId="{CE1901D1-4366-9BAC-CC98-8104D12CD1B9}"/>
          </ac:picMkLst>
        </pc:picChg>
        <pc:picChg chg="add mod">
          <ac:chgData name="Lenides Dolaney" userId="0cf38a0f66cfb5dc" providerId="LiveId" clId="{C4EFC030-5D88-4DED-98C6-60B0CC444CF0}" dt="2024-11-18T18:16:15.438" v="530" actId="1076"/>
          <ac:picMkLst>
            <pc:docMk/>
            <pc:sldMk cId="4062888608" sldId="257"/>
            <ac:picMk id="7" creationId="{FA008798-4F0B-3C21-BBA7-8CD0E119572E}"/>
          </ac:picMkLst>
        </pc:picChg>
      </pc:sldChg>
      <pc:sldChg chg="modSp mod ord">
        <pc:chgData name="Lenides Dolaney" userId="0cf38a0f66cfb5dc" providerId="LiveId" clId="{C4EFC030-5D88-4DED-98C6-60B0CC444CF0}" dt="2024-11-22T16:25:28.327" v="840"/>
        <pc:sldMkLst>
          <pc:docMk/>
          <pc:sldMk cId="3757655868" sldId="258"/>
        </pc:sldMkLst>
        <pc:spChg chg="mod">
          <ac:chgData name="Lenides Dolaney" userId="0cf38a0f66cfb5dc" providerId="LiveId" clId="{C4EFC030-5D88-4DED-98C6-60B0CC444CF0}" dt="2024-11-22T16:25:28.327" v="840"/>
          <ac:spMkLst>
            <pc:docMk/>
            <pc:sldMk cId="3757655868" sldId="258"/>
            <ac:spMk id="2" creationId="{E5E3D9F0-F5BA-72BD-B1CF-41EC57CC2882}"/>
          </ac:spMkLst>
        </pc:spChg>
      </pc:sldChg>
      <pc:sldChg chg="addSp modSp mod modAnim">
        <pc:chgData name="Lenides Dolaney" userId="0cf38a0f66cfb5dc" providerId="LiveId" clId="{C4EFC030-5D88-4DED-98C6-60B0CC444CF0}" dt="2024-12-02T18:18:32.831" v="1314"/>
        <pc:sldMkLst>
          <pc:docMk/>
          <pc:sldMk cId="685558045" sldId="262"/>
        </pc:sldMkLst>
        <pc:spChg chg="add mod">
          <ac:chgData name="Lenides Dolaney" userId="0cf38a0f66cfb5dc" providerId="LiveId" clId="{C4EFC030-5D88-4DED-98C6-60B0CC444CF0}" dt="2024-11-13T16:53:56.276" v="70" actId="20577"/>
          <ac:spMkLst>
            <pc:docMk/>
            <pc:sldMk cId="685558045" sldId="262"/>
            <ac:spMk id="4" creationId="{A2D88C77-1CC0-28A8-F462-DA94BAB37F50}"/>
          </ac:spMkLst>
        </pc:spChg>
        <pc:spChg chg="add mod">
          <ac:chgData name="Lenides Dolaney" userId="0cf38a0f66cfb5dc" providerId="LiveId" clId="{C4EFC030-5D88-4DED-98C6-60B0CC444CF0}" dt="2024-11-18T18:21:39.269" v="616"/>
          <ac:spMkLst>
            <pc:docMk/>
            <pc:sldMk cId="685558045" sldId="262"/>
            <ac:spMk id="8" creationId="{5C235586-BEFC-B54A-A25C-B804D6DD2F13}"/>
          </ac:spMkLst>
        </pc:spChg>
        <pc:spChg chg="add mod">
          <ac:chgData name="Lenides Dolaney" userId="0cf38a0f66cfb5dc" providerId="LiveId" clId="{C4EFC030-5D88-4DED-98C6-60B0CC444CF0}" dt="2024-11-18T18:22:10.812" v="625" actId="1076"/>
          <ac:spMkLst>
            <pc:docMk/>
            <pc:sldMk cId="685558045" sldId="262"/>
            <ac:spMk id="9" creationId="{ED64324F-5EB6-09EF-5616-05C74285E2C4}"/>
          </ac:spMkLst>
        </pc:spChg>
        <pc:spChg chg="add mod">
          <ac:chgData name="Lenides Dolaney" userId="0cf38a0f66cfb5dc" providerId="LiveId" clId="{C4EFC030-5D88-4DED-98C6-60B0CC444CF0}" dt="2024-11-18T18:24:18.654" v="727" actId="20577"/>
          <ac:spMkLst>
            <pc:docMk/>
            <pc:sldMk cId="685558045" sldId="262"/>
            <ac:spMk id="10" creationId="{7885423E-045F-9A9A-1555-5B74A285682A}"/>
          </ac:spMkLst>
        </pc:spChg>
        <pc:picChg chg="add mod">
          <ac:chgData name="Lenides Dolaney" userId="0cf38a0f66cfb5dc" providerId="LiveId" clId="{C4EFC030-5D88-4DED-98C6-60B0CC444CF0}" dt="2024-11-18T18:21:39.269" v="616"/>
          <ac:picMkLst>
            <pc:docMk/>
            <pc:sldMk cId="685558045" sldId="262"/>
            <ac:picMk id="5" creationId="{AADF1A78-D7CA-CA7B-9507-9FA767C6CB94}"/>
          </ac:picMkLst>
        </pc:picChg>
        <pc:picChg chg="add mod">
          <ac:chgData name="Lenides Dolaney" userId="0cf38a0f66cfb5dc" providerId="LiveId" clId="{C4EFC030-5D88-4DED-98C6-60B0CC444CF0}" dt="2024-11-18T18:21:39.269" v="616"/>
          <ac:picMkLst>
            <pc:docMk/>
            <pc:sldMk cId="685558045" sldId="262"/>
            <ac:picMk id="6" creationId="{152457F9-0DD3-639A-CDC7-75E15F063207}"/>
          </ac:picMkLst>
        </pc:picChg>
        <pc:picChg chg="add mod">
          <ac:chgData name="Lenides Dolaney" userId="0cf38a0f66cfb5dc" providerId="LiveId" clId="{C4EFC030-5D88-4DED-98C6-60B0CC444CF0}" dt="2024-11-18T18:21:39.269" v="616"/>
          <ac:picMkLst>
            <pc:docMk/>
            <pc:sldMk cId="685558045" sldId="262"/>
            <ac:picMk id="7" creationId="{E210FBA6-48EF-FCF1-EDCD-B95F7A322132}"/>
          </ac:picMkLst>
        </pc:picChg>
      </pc:sldChg>
      <pc:sldChg chg="addSp delSp modSp mod modAnim">
        <pc:chgData name="Lenides Dolaney" userId="0cf38a0f66cfb5dc" providerId="LiveId" clId="{C4EFC030-5D88-4DED-98C6-60B0CC444CF0}" dt="2024-11-13T17:07:44.019" v="100"/>
        <pc:sldMkLst>
          <pc:docMk/>
          <pc:sldMk cId="476671139" sldId="264"/>
        </pc:sldMkLst>
        <pc:spChg chg="add mod">
          <ac:chgData name="Lenides Dolaney" userId="0cf38a0f66cfb5dc" providerId="LiveId" clId="{C4EFC030-5D88-4DED-98C6-60B0CC444CF0}" dt="2024-11-13T16:59:20.342" v="76"/>
          <ac:spMkLst>
            <pc:docMk/>
            <pc:sldMk cId="476671139" sldId="264"/>
            <ac:spMk id="6" creationId="{6C8C5E6E-92E4-4D72-FC44-AD097B7A6D6D}"/>
          </ac:spMkLst>
        </pc:spChg>
        <pc:picChg chg="add mod">
          <ac:chgData name="Lenides Dolaney" userId="0cf38a0f66cfb5dc" providerId="LiveId" clId="{C4EFC030-5D88-4DED-98C6-60B0CC444CF0}" dt="2024-11-13T17:03:03.863" v="86" actId="1076"/>
          <ac:picMkLst>
            <pc:docMk/>
            <pc:sldMk cId="476671139" sldId="264"/>
            <ac:picMk id="8" creationId="{5C708F02-DD64-1C7C-B10D-44BA0FE8804C}"/>
          </ac:picMkLst>
        </pc:picChg>
        <pc:picChg chg="add mod">
          <ac:chgData name="Lenides Dolaney" userId="0cf38a0f66cfb5dc" providerId="LiveId" clId="{C4EFC030-5D88-4DED-98C6-60B0CC444CF0}" dt="2024-11-13T17:04:14.268" v="92" actId="1076"/>
          <ac:picMkLst>
            <pc:docMk/>
            <pc:sldMk cId="476671139" sldId="264"/>
            <ac:picMk id="10" creationId="{2ED0E26F-2DBD-A919-160C-A4A19894CB11}"/>
          </ac:picMkLst>
        </pc:picChg>
        <pc:picChg chg="add mod">
          <ac:chgData name="Lenides Dolaney" userId="0cf38a0f66cfb5dc" providerId="LiveId" clId="{C4EFC030-5D88-4DED-98C6-60B0CC444CF0}" dt="2024-11-13T17:06:28.145" v="97" actId="1076"/>
          <ac:picMkLst>
            <pc:docMk/>
            <pc:sldMk cId="476671139" sldId="264"/>
            <ac:picMk id="12" creationId="{0B2D0A74-E6C0-601F-9E46-4D2E1B4D4E0A}"/>
          </ac:picMkLst>
        </pc:picChg>
        <pc:picChg chg="del mod">
          <ac:chgData name="Lenides Dolaney" userId="0cf38a0f66cfb5dc" providerId="LiveId" clId="{C4EFC030-5D88-4DED-98C6-60B0CC444CF0}" dt="2024-11-13T17:02:50.107" v="82" actId="478"/>
          <ac:picMkLst>
            <pc:docMk/>
            <pc:sldMk cId="476671139" sldId="264"/>
            <ac:picMk id="2050" creationId="{9FC7024C-5DE8-A765-665D-479BA0B17E10}"/>
          </ac:picMkLst>
        </pc:picChg>
        <pc:picChg chg="del">
          <ac:chgData name="Lenides Dolaney" userId="0cf38a0f66cfb5dc" providerId="LiveId" clId="{C4EFC030-5D88-4DED-98C6-60B0CC444CF0}" dt="2024-11-13T17:03:56.967" v="87" actId="478"/>
          <ac:picMkLst>
            <pc:docMk/>
            <pc:sldMk cId="476671139" sldId="264"/>
            <ac:picMk id="2052" creationId="{7B88AB96-9AED-2E7E-A3DC-E2E517C14091}"/>
          </ac:picMkLst>
        </pc:picChg>
        <pc:picChg chg="del">
          <ac:chgData name="Lenides Dolaney" userId="0cf38a0f66cfb5dc" providerId="LiveId" clId="{C4EFC030-5D88-4DED-98C6-60B0CC444CF0}" dt="2024-11-13T17:06:15.171" v="93" actId="478"/>
          <ac:picMkLst>
            <pc:docMk/>
            <pc:sldMk cId="476671139" sldId="264"/>
            <ac:picMk id="2054" creationId="{980DC3F8-EBF9-3BBA-6C89-076203FB60F8}"/>
          </ac:picMkLst>
        </pc:picChg>
      </pc:sldChg>
      <pc:sldChg chg="addSp delSp modSp mod modAnim">
        <pc:chgData name="Lenides Dolaney" userId="0cf38a0f66cfb5dc" providerId="LiveId" clId="{C4EFC030-5D88-4DED-98C6-60B0CC444CF0}" dt="2024-12-02T18:15:55.366" v="1309"/>
        <pc:sldMkLst>
          <pc:docMk/>
          <pc:sldMk cId="3024800287" sldId="265"/>
        </pc:sldMkLst>
        <pc:spChg chg="mod">
          <ac:chgData name="Lenides Dolaney" userId="0cf38a0f66cfb5dc" providerId="LiveId" clId="{C4EFC030-5D88-4DED-98C6-60B0CC444CF0}" dt="2024-11-13T16:47:20.741" v="17" actId="20577"/>
          <ac:spMkLst>
            <pc:docMk/>
            <pc:sldMk cId="3024800287" sldId="265"/>
            <ac:spMk id="2" creationId="{96A1FD3F-AFD8-67C6-39EE-E624A1390DE8}"/>
          </ac:spMkLst>
        </pc:spChg>
        <pc:spChg chg="mod">
          <ac:chgData name="Lenides Dolaney" userId="0cf38a0f66cfb5dc" providerId="LiveId" clId="{C4EFC030-5D88-4DED-98C6-60B0CC444CF0}" dt="2024-11-13T18:07:30.464" v="434" actId="1076"/>
          <ac:spMkLst>
            <pc:docMk/>
            <pc:sldMk cId="3024800287" sldId="265"/>
            <ac:spMk id="3" creationId="{CD8B9E91-678B-2CC3-D508-E551A9FC7C3A}"/>
          </ac:spMkLst>
        </pc:spChg>
        <pc:spChg chg="add mod">
          <ac:chgData name="Lenides Dolaney" userId="0cf38a0f66cfb5dc" providerId="LiveId" clId="{C4EFC030-5D88-4DED-98C6-60B0CC444CF0}" dt="2024-11-13T17:53:28.460" v="374" actId="1076"/>
          <ac:spMkLst>
            <pc:docMk/>
            <pc:sldMk cId="3024800287" sldId="265"/>
            <ac:spMk id="14" creationId="{8EDC050C-D1BC-D1BA-ED59-017671C6C5E1}"/>
          </ac:spMkLst>
        </pc:spChg>
        <pc:spChg chg="add mod">
          <ac:chgData name="Lenides Dolaney" userId="0cf38a0f66cfb5dc" providerId="LiveId" clId="{C4EFC030-5D88-4DED-98C6-60B0CC444CF0}" dt="2024-11-13T17:53:56.706" v="396" actId="313"/>
          <ac:spMkLst>
            <pc:docMk/>
            <pc:sldMk cId="3024800287" sldId="265"/>
            <ac:spMk id="15" creationId="{79598392-4638-6CF3-E7F7-DBCDB293A54E}"/>
          </ac:spMkLst>
        </pc:spChg>
        <pc:spChg chg="add mod">
          <ac:chgData name="Lenides Dolaney" userId="0cf38a0f66cfb5dc" providerId="LiveId" clId="{C4EFC030-5D88-4DED-98C6-60B0CC444CF0}" dt="2024-11-13T17:54:14.511" v="398" actId="1076"/>
          <ac:spMkLst>
            <pc:docMk/>
            <pc:sldMk cId="3024800287" sldId="265"/>
            <ac:spMk id="16" creationId="{3A315CF8-E5CF-90FF-A516-BEEE6642CE09}"/>
          </ac:spMkLst>
        </pc:spChg>
        <pc:graphicFrameChg chg="add del mod">
          <ac:chgData name="Lenides Dolaney" userId="0cf38a0f66cfb5dc" providerId="LiveId" clId="{C4EFC030-5D88-4DED-98C6-60B0CC444CF0}" dt="2024-11-13T17:45:07.460" v="295" actId="478"/>
          <ac:graphicFrameMkLst>
            <pc:docMk/>
            <pc:sldMk cId="3024800287" sldId="265"/>
            <ac:graphicFrameMk id="4" creationId="{D9DF8B8D-21DB-9D40-7E76-FADD8F9A48D4}"/>
          </ac:graphicFrameMkLst>
        </pc:graphicFrameChg>
        <pc:graphicFrameChg chg="add del mod">
          <ac:chgData name="Lenides Dolaney" userId="0cf38a0f66cfb5dc" providerId="LiveId" clId="{C4EFC030-5D88-4DED-98C6-60B0CC444CF0}" dt="2024-11-13T17:46:34.506" v="297" actId="478"/>
          <ac:graphicFrameMkLst>
            <pc:docMk/>
            <pc:sldMk cId="3024800287" sldId="265"/>
            <ac:graphicFrameMk id="5" creationId="{9EC7BC4B-E9D3-2455-FE57-86FE77BA62E5}"/>
          </ac:graphicFrameMkLst>
        </pc:graphicFrameChg>
        <pc:graphicFrameChg chg="add del mod">
          <ac:chgData name="Lenides Dolaney" userId="0cf38a0f66cfb5dc" providerId="LiveId" clId="{C4EFC030-5D88-4DED-98C6-60B0CC444CF0}" dt="2024-11-13T17:47:39.022" v="303" actId="478"/>
          <ac:graphicFrameMkLst>
            <pc:docMk/>
            <pc:sldMk cId="3024800287" sldId="265"/>
            <ac:graphicFrameMk id="6" creationId="{0B29B753-1460-2EC2-F7EB-F9864DD6EF85}"/>
          </ac:graphicFrameMkLst>
        </pc:graphicFrameChg>
        <pc:graphicFrameChg chg="add del mod">
          <ac:chgData name="Lenides Dolaney" userId="0cf38a0f66cfb5dc" providerId="LiveId" clId="{C4EFC030-5D88-4DED-98C6-60B0CC444CF0}" dt="2024-11-13T17:47:37.681" v="302" actId="478"/>
          <ac:graphicFrameMkLst>
            <pc:docMk/>
            <pc:sldMk cId="3024800287" sldId="265"/>
            <ac:graphicFrameMk id="7" creationId="{E41FE9C5-B210-0A86-42E6-3F755F549746}"/>
          </ac:graphicFrameMkLst>
        </pc:graphicFrameChg>
        <pc:graphicFrameChg chg="add del mod">
          <ac:chgData name="Lenides Dolaney" userId="0cf38a0f66cfb5dc" providerId="LiveId" clId="{C4EFC030-5D88-4DED-98C6-60B0CC444CF0}" dt="2024-11-13T17:44:50.305" v="293" actId="478"/>
          <ac:graphicFrameMkLst>
            <pc:docMk/>
            <pc:sldMk cId="3024800287" sldId="265"/>
            <ac:graphicFrameMk id="13" creationId="{B58155B8-4B04-38E0-EBD4-19EAF3EA42A4}"/>
          </ac:graphicFrameMkLst>
        </pc:graphicFrameChg>
        <pc:picChg chg="add del">
          <ac:chgData name="Lenides Dolaney" userId="0cf38a0f66cfb5dc" providerId="LiveId" clId="{C4EFC030-5D88-4DED-98C6-60B0CC444CF0}" dt="2024-11-13T17:38:59.851" v="284" actId="478"/>
          <ac:picMkLst>
            <pc:docMk/>
            <pc:sldMk cId="3024800287" sldId="265"/>
            <ac:picMk id="6" creationId="{63E71335-D9E9-7A89-7717-35D128054917}"/>
          </ac:picMkLst>
        </pc:picChg>
        <pc:picChg chg="add del">
          <ac:chgData name="Lenides Dolaney" userId="0cf38a0f66cfb5dc" providerId="LiveId" clId="{C4EFC030-5D88-4DED-98C6-60B0CC444CF0}" dt="2024-11-13T17:39:06.511" v="286" actId="478"/>
          <ac:picMkLst>
            <pc:docMk/>
            <pc:sldMk cId="3024800287" sldId="265"/>
            <ac:picMk id="8" creationId="{180B321E-78CF-B50D-D0B8-7950BEF7C0A3}"/>
          </ac:picMkLst>
        </pc:picChg>
        <pc:picChg chg="add mod">
          <ac:chgData name="Lenides Dolaney" userId="0cf38a0f66cfb5dc" providerId="LiveId" clId="{C4EFC030-5D88-4DED-98C6-60B0CC444CF0}" dt="2024-11-13T17:49:04.950" v="309" actId="1076"/>
          <ac:picMkLst>
            <pc:docMk/>
            <pc:sldMk cId="3024800287" sldId="265"/>
            <ac:picMk id="9" creationId="{4A439581-95CC-183A-0C37-6B54DF445B60}"/>
          </ac:picMkLst>
        </pc:picChg>
        <pc:picChg chg="add mod">
          <ac:chgData name="Lenides Dolaney" userId="0cf38a0f66cfb5dc" providerId="LiveId" clId="{C4EFC030-5D88-4DED-98C6-60B0CC444CF0}" dt="2024-11-13T17:59:01.741" v="405" actId="1076"/>
          <ac:picMkLst>
            <pc:docMk/>
            <pc:sldMk cId="3024800287" sldId="265"/>
            <ac:picMk id="10" creationId="{82039BA5-DB3F-9ACF-FDD3-93FFA180C548}"/>
          </ac:picMkLst>
        </pc:picChg>
        <pc:picChg chg="add del">
          <ac:chgData name="Lenides Dolaney" userId="0cf38a0f66cfb5dc" providerId="LiveId" clId="{C4EFC030-5D88-4DED-98C6-60B0CC444CF0}" dt="2024-11-13T17:39:21.570" v="288" actId="478"/>
          <ac:picMkLst>
            <pc:docMk/>
            <pc:sldMk cId="3024800287" sldId="265"/>
            <ac:picMk id="10" creationId="{D05FF5BB-3686-F481-E162-D909FA282F9D}"/>
          </ac:picMkLst>
        </pc:picChg>
        <pc:picChg chg="add mod">
          <ac:chgData name="Lenides Dolaney" userId="0cf38a0f66cfb5dc" providerId="LiveId" clId="{C4EFC030-5D88-4DED-98C6-60B0CC444CF0}" dt="2024-11-13T17:53:34.404" v="375" actId="1076"/>
          <ac:picMkLst>
            <pc:docMk/>
            <pc:sldMk cId="3024800287" sldId="265"/>
            <ac:picMk id="11" creationId="{916B039C-0983-9EF0-CDC9-1E33A4989948}"/>
          </ac:picMkLst>
        </pc:picChg>
        <pc:picChg chg="add mod">
          <ac:chgData name="Lenides Dolaney" userId="0cf38a0f66cfb5dc" providerId="LiveId" clId="{C4EFC030-5D88-4DED-98C6-60B0CC444CF0}" dt="2024-11-13T17:54:07.626" v="397" actId="1076"/>
          <ac:picMkLst>
            <pc:docMk/>
            <pc:sldMk cId="3024800287" sldId="265"/>
            <ac:picMk id="12" creationId="{8BCC906D-CB18-FDA6-C732-60DD976F73EE}"/>
          </ac:picMkLst>
        </pc:picChg>
        <pc:picChg chg="add del">
          <ac:chgData name="Lenides Dolaney" userId="0cf38a0f66cfb5dc" providerId="LiveId" clId="{C4EFC030-5D88-4DED-98C6-60B0CC444CF0}" dt="2024-11-13T17:39:53.848" v="290" actId="478"/>
          <ac:picMkLst>
            <pc:docMk/>
            <pc:sldMk cId="3024800287" sldId="265"/>
            <ac:picMk id="12" creationId="{DF25D9A4-76B4-7B4D-48BF-02B814367941}"/>
          </ac:picMkLst>
        </pc:picChg>
      </pc:sldChg>
      <pc:sldChg chg="addSp delSp modSp mod modAnim">
        <pc:chgData name="Lenides Dolaney" userId="0cf38a0f66cfb5dc" providerId="LiveId" clId="{C4EFC030-5D88-4DED-98C6-60B0CC444CF0}" dt="2024-12-02T18:17:56.426" v="1311"/>
        <pc:sldMkLst>
          <pc:docMk/>
          <pc:sldMk cId="4032902023" sldId="266"/>
        </pc:sldMkLst>
        <pc:spChg chg="add del">
          <ac:chgData name="Lenides Dolaney" userId="0cf38a0f66cfb5dc" providerId="LiveId" clId="{C4EFC030-5D88-4DED-98C6-60B0CC444CF0}" dt="2024-11-13T16:52:08.158" v="57" actId="478"/>
          <ac:spMkLst>
            <pc:docMk/>
            <pc:sldMk cId="4032902023" sldId="266"/>
            <ac:spMk id="3" creationId="{87354F43-4911-F9A3-B19A-7EFCD49E8FCC}"/>
          </ac:spMkLst>
        </pc:spChg>
        <pc:spChg chg="add mod">
          <ac:chgData name="Lenides Dolaney" userId="0cf38a0f66cfb5dc" providerId="LiveId" clId="{C4EFC030-5D88-4DED-98C6-60B0CC444CF0}" dt="2024-11-13T16:52:03.663" v="56" actId="20577"/>
          <ac:spMkLst>
            <pc:docMk/>
            <pc:sldMk cId="4032902023" sldId="266"/>
            <ac:spMk id="4" creationId="{2D0C7BAA-3FFE-4D83-18B6-9CFA897FCF91}"/>
          </ac:spMkLst>
        </pc:spChg>
        <pc:spChg chg="add mod">
          <ac:chgData name="Lenides Dolaney" userId="0cf38a0f66cfb5dc" providerId="LiveId" clId="{C4EFC030-5D88-4DED-98C6-60B0CC444CF0}" dt="2024-11-18T18:13:25.244" v="458"/>
          <ac:spMkLst>
            <pc:docMk/>
            <pc:sldMk cId="4032902023" sldId="266"/>
            <ac:spMk id="7" creationId="{087BBD8D-CD8B-99FB-B3DC-E52F8A590630}"/>
          </ac:spMkLst>
        </pc:spChg>
        <pc:spChg chg="add mod">
          <ac:chgData name="Lenides Dolaney" userId="0cf38a0f66cfb5dc" providerId="LiveId" clId="{C4EFC030-5D88-4DED-98C6-60B0CC444CF0}" dt="2024-11-18T18:15:07.878" v="509" actId="1076"/>
          <ac:spMkLst>
            <pc:docMk/>
            <pc:sldMk cId="4032902023" sldId="266"/>
            <ac:spMk id="8" creationId="{36D4612B-17F1-0A77-775C-30354E093AC3}"/>
          </ac:spMkLst>
        </pc:spChg>
        <pc:spChg chg="add mod">
          <ac:chgData name="Lenides Dolaney" userId="0cf38a0f66cfb5dc" providerId="LiveId" clId="{C4EFC030-5D88-4DED-98C6-60B0CC444CF0}" dt="2024-11-18T18:14:14.471" v="486" actId="20577"/>
          <ac:spMkLst>
            <pc:docMk/>
            <pc:sldMk cId="4032902023" sldId="266"/>
            <ac:spMk id="9" creationId="{6B0C2B26-DCB0-B47F-D988-7A5C1F642E11}"/>
          </ac:spMkLst>
        </pc:spChg>
        <pc:spChg chg="add mod">
          <ac:chgData name="Lenides Dolaney" userId="0cf38a0f66cfb5dc" providerId="LiveId" clId="{C4EFC030-5D88-4DED-98C6-60B0CC444CF0}" dt="2024-11-22T16:55:09.308" v="931"/>
          <ac:spMkLst>
            <pc:docMk/>
            <pc:sldMk cId="4032902023" sldId="266"/>
            <ac:spMk id="10" creationId="{C7CF3312-8624-0C70-75C9-5D7EA678F32E}"/>
          </ac:spMkLst>
        </pc:spChg>
        <pc:spChg chg="add del mod">
          <ac:chgData name="Lenides Dolaney" userId="0cf38a0f66cfb5dc" providerId="LiveId" clId="{C4EFC030-5D88-4DED-98C6-60B0CC444CF0}" dt="2024-11-22T16:56:47.176" v="937" actId="478"/>
          <ac:spMkLst>
            <pc:docMk/>
            <pc:sldMk cId="4032902023" sldId="266"/>
            <ac:spMk id="11" creationId="{CC36FB64-FF76-15EA-129B-CAB251130C80}"/>
          </ac:spMkLst>
        </pc:spChg>
        <pc:picChg chg="add mod">
          <ac:chgData name="Lenides Dolaney" userId="0cf38a0f66cfb5dc" providerId="LiveId" clId="{C4EFC030-5D88-4DED-98C6-60B0CC444CF0}" dt="2024-11-18T18:13:25.244" v="458"/>
          <ac:picMkLst>
            <pc:docMk/>
            <pc:sldMk cId="4032902023" sldId="266"/>
            <ac:picMk id="3" creationId="{8BE84420-FEB0-4797-F4AB-BC6446D56612}"/>
          </ac:picMkLst>
        </pc:picChg>
        <pc:picChg chg="add mod">
          <ac:chgData name="Lenides Dolaney" userId="0cf38a0f66cfb5dc" providerId="LiveId" clId="{C4EFC030-5D88-4DED-98C6-60B0CC444CF0}" dt="2024-11-18T18:15:14.742" v="510" actId="1076"/>
          <ac:picMkLst>
            <pc:docMk/>
            <pc:sldMk cId="4032902023" sldId="266"/>
            <ac:picMk id="5" creationId="{E5044739-08EA-E2B7-3304-63BFBE952907}"/>
          </ac:picMkLst>
        </pc:picChg>
        <pc:picChg chg="add mod">
          <ac:chgData name="Lenides Dolaney" userId="0cf38a0f66cfb5dc" providerId="LiveId" clId="{C4EFC030-5D88-4DED-98C6-60B0CC444CF0}" dt="2024-11-18T18:13:25.244" v="458"/>
          <ac:picMkLst>
            <pc:docMk/>
            <pc:sldMk cId="4032902023" sldId="266"/>
            <ac:picMk id="6" creationId="{DB3F5703-ECE3-4E87-E3E6-2ADE94736E73}"/>
          </ac:picMkLst>
        </pc:picChg>
        <pc:picChg chg="mod">
          <ac:chgData name="Lenides Dolaney" userId="0cf38a0f66cfb5dc" providerId="LiveId" clId="{C4EFC030-5D88-4DED-98C6-60B0CC444CF0}" dt="2024-11-18T18:15:01.833" v="508" actId="1076"/>
          <ac:picMkLst>
            <pc:docMk/>
            <pc:sldMk cId="4032902023" sldId="266"/>
            <ac:picMk id="1026" creationId="{D55075E1-42C6-5F68-E760-2C261654FDD6}"/>
          </ac:picMkLst>
        </pc:picChg>
      </pc:sldChg>
      <pc:sldChg chg="addSp delSp modSp mod modAnim">
        <pc:chgData name="Lenides Dolaney" userId="0cf38a0f66cfb5dc" providerId="LiveId" clId="{C4EFC030-5D88-4DED-98C6-60B0CC444CF0}" dt="2024-12-02T18:18:20.338" v="1313"/>
        <pc:sldMkLst>
          <pc:docMk/>
          <pc:sldMk cId="2401768500" sldId="267"/>
        </pc:sldMkLst>
        <pc:spChg chg="del">
          <ac:chgData name="Lenides Dolaney" userId="0cf38a0f66cfb5dc" providerId="LiveId" clId="{C4EFC030-5D88-4DED-98C6-60B0CC444CF0}" dt="2024-11-13T16:53:34.821" v="67" actId="478"/>
          <ac:spMkLst>
            <pc:docMk/>
            <pc:sldMk cId="2401768500" sldId="267"/>
            <ac:spMk id="3" creationId="{535E8060-65CE-F180-37DC-42EBE6A11A33}"/>
          </ac:spMkLst>
        </pc:spChg>
        <pc:spChg chg="add mod">
          <ac:chgData name="Lenides Dolaney" userId="0cf38a0f66cfb5dc" providerId="LiveId" clId="{C4EFC030-5D88-4DED-98C6-60B0CC444CF0}" dt="2024-11-13T16:53:30.600" v="66" actId="20577"/>
          <ac:spMkLst>
            <pc:docMk/>
            <pc:sldMk cId="2401768500" sldId="267"/>
            <ac:spMk id="4" creationId="{F4EB1D03-E771-CAB9-C472-8EB360BBC17A}"/>
          </ac:spMkLst>
        </pc:spChg>
        <pc:spChg chg="add mod">
          <ac:chgData name="Lenides Dolaney" userId="0cf38a0f66cfb5dc" providerId="LiveId" clId="{C4EFC030-5D88-4DED-98C6-60B0CC444CF0}" dt="2024-11-18T18:17:22.566" v="532"/>
          <ac:spMkLst>
            <pc:docMk/>
            <pc:sldMk cId="2401768500" sldId="267"/>
            <ac:spMk id="7" creationId="{5DD9F267-F053-8511-D33B-0D9879B2B65C}"/>
          </ac:spMkLst>
        </pc:spChg>
        <pc:spChg chg="add mod">
          <ac:chgData name="Lenides Dolaney" userId="0cf38a0f66cfb5dc" providerId="LiveId" clId="{C4EFC030-5D88-4DED-98C6-60B0CC444CF0}" dt="2024-11-18T18:20:52.788" v="599" actId="1076"/>
          <ac:spMkLst>
            <pc:docMk/>
            <pc:sldMk cId="2401768500" sldId="267"/>
            <ac:spMk id="8" creationId="{2DF854E1-4755-2464-DB51-6E7417DFBFA1}"/>
          </ac:spMkLst>
        </pc:spChg>
        <pc:spChg chg="add mod">
          <ac:chgData name="Lenides Dolaney" userId="0cf38a0f66cfb5dc" providerId="LiveId" clId="{C4EFC030-5D88-4DED-98C6-60B0CC444CF0}" dt="2024-11-22T17:13:15.367" v="1025" actId="20577"/>
          <ac:spMkLst>
            <pc:docMk/>
            <pc:sldMk cId="2401768500" sldId="267"/>
            <ac:spMk id="9" creationId="{6C6F5BD3-3078-F7A1-9C8D-9BF35E7FDEEA}"/>
          </ac:spMkLst>
        </pc:spChg>
        <pc:picChg chg="add mod">
          <ac:chgData name="Lenides Dolaney" userId="0cf38a0f66cfb5dc" providerId="LiveId" clId="{C4EFC030-5D88-4DED-98C6-60B0CC444CF0}" dt="2024-11-18T18:17:22.566" v="532"/>
          <ac:picMkLst>
            <pc:docMk/>
            <pc:sldMk cId="2401768500" sldId="267"/>
            <ac:picMk id="3" creationId="{6B0B1F7A-7AE6-B934-96FF-8A1D9D46B1AA}"/>
          </ac:picMkLst>
        </pc:picChg>
        <pc:picChg chg="add mod">
          <ac:chgData name="Lenides Dolaney" userId="0cf38a0f66cfb5dc" providerId="LiveId" clId="{C4EFC030-5D88-4DED-98C6-60B0CC444CF0}" dt="2024-11-18T18:20:49.394" v="598" actId="1076"/>
          <ac:picMkLst>
            <pc:docMk/>
            <pc:sldMk cId="2401768500" sldId="267"/>
            <ac:picMk id="5" creationId="{7262A331-AA4B-89D4-014F-DE47C3FCCA44}"/>
          </ac:picMkLst>
        </pc:picChg>
        <pc:picChg chg="add mod">
          <ac:chgData name="Lenides Dolaney" userId="0cf38a0f66cfb5dc" providerId="LiveId" clId="{C4EFC030-5D88-4DED-98C6-60B0CC444CF0}" dt="2024-11-18T18:20:55.553" v="600" actId="1076"/>
          <ac:picMkLst>
            <pc:docMk/>
            <pc:sldMk cId="2401768500" sldId="267"/>
            <ac:picMk id="6" creationId="{DD835F91-259A-84CF-12C6-190E9227B4E9}"/>
          </ac:picMkLst>
        </pc:picChg>
      </pc:sldChg>
      <pc:sldChg chg="addSp delSp modSp mod modAnim">
        <pc:chgData name="Lenides Dolaney" userId="0cf38a0f66cfb5dc" providerId="LiveId" clId="{C4EFC030-5D88-4DED-98C6-60B0CC444CF0}" dt="2024-12-02T18:18:45.168" v="1315"/>
        <pc:sldMkLst>
          <pc:docMk/>
          <pc:sldMk cId="3411542363" sldId="268"/>
        </pc:sldMkLst>
        <pc:spChg chg="del">
          <ac:chgData name="Lenides Dolaney" userId="0cf38a0f66cfb5dc" providerId="LiveId" clId="{C4EFC030-5D88-4DED-98C6-60B0CC444CF0}" dt="2024-11-13T16:54:04.580" v="71" actId="478"/>
          <ac:spMkLst>
            <pc:docMk/>
            <pc:sldMk cId="3411542363" sldId="268"/>
            <ac:spMk id="3" creationId="{80FBF688-7D2F-F82F-3EA5-AF0FE96E6573}"/>
          </ac:spMkLst>
        </pc:spChg>
        <pc:spChg chg="add mod">
          <ac:chgData name="Lenides Dolaney" userId="0cf38a0f66cfb5dc" providerId="LiveId" clId="{C4EFC030-5D88-4DED-98C6-60B0CC444CF0}" dt="2024-11-13T16:54:12.046" v="74" actId="20577"/>
          <ac:spMkLst>
            <pc:docMk/>
            <pc:sldMk cId="3411542363" sldId="268"/>
            <ac:spMk id="4" creationId="{CA0B2534-A9CD-3CC5-818A-1DA27B7C02C2}"/>
          </ac:spMkLst>
        </pc:spChg>
        <pc:spChg chg="add mod">
          <ac:chgData name="Lenides Dolaney" userId="0cf38a0f66cfb5dc" providerId="LiveId" clId="{C4EFC030-5D88-4DED-98C6-60B0CC444CF0}" dt="2024-11-18T21:43:05.745" v="728"/>
          <ac:spMkLst>
            <pc:docMk/>
            <pc:sldMk cId="3411542363" sldId="268"/>
            <ac:spMk id="7" creationId="{6ACD14BD-0C99-6D7A-BD1D-20B34FD02179}"/>
          </ac:spMkLst>
        </pc:spChg>
        <pc:spChg chg="add mod">
          <ac:chgData name="Lenides Dolaney" userId="0cf38a0f66cfb5dc" providerId="LiveId" clId="{C4EFC030-5D88-4DED-98C6-60B0CC444CF0}" dt="2024-11-18T21:45:31.238" v="826" actId="1076"/>
          <ac:spMkLst>
            <pc:docMk/>
            <pc:sldMk cId="3411542363" sldId="268"/>
            <ac:spMk id="8" creationId="{7908B3D4-00A4-0213-69B7-C3F02CA9F057}"/>
          </ac:spMkLst>
        </pc:spChg>
        <pc:spChg chg="add mod">
          <ac:chgData name="Lenides Dolaney" userId="0cf38a0f66cfb5dc" providerId="LiveId" clId="{C4EFC030-5D88-4DED-98C6-60B0CC444CF0}" dt="2024-11-18T21:45:45.065" v="828" actId="1076"/>
          <ac:spMkLst>
            <pc:docMk/>
            <pc:sldMk cId="3411542363" sldId="268"/>
            <ac:spMk id="9" creationId="{40640752-CA08-2F6B-23DE-842C09A34C24}"/>
          </ac:spMkLst>
        </pc:spChg>
        <pc:picChg chg="add mod">
          <ac:chgData name="Lenides Dolaney" userId="0cf38a0f66cfb5dc" providerId="LiveId" clId="{C4EFC030-5D88-4DED-98C6-60B0CC444CF0}" dt="2024-11-18T21:43:05.745" v="728"/>
          <ac:picMkLst>
            <pc:docMk/>
            <pc:sldMk cId="3411542363" sldId="268"/>
            <ac:picMk id="3" creationId="{542BE5C7-381A-F1FB-F82B-BC0F149EE060}"/>
          </ac:picMkLst>
        </pc:picChg>
        <pc:picChg chg="add mod">
          <ac:chgData name="Lenides Dolaney" userId="0cf38a0f66cfb5dc" providerId="LiveId" clId="{C4EFC030-5D88-4DED-98C6-60B0CC444CF0}" dt="2024-11-18T21:43:05.745" v="728"/>
          <ac:picMkLst>
            <pc:docMk/>
            <pc:sldMk cId="3411542363" sldId="268"/>
            <ac:picMk id="5" creationId="{898ACF2B-297D-8E4A-FFCF-1DAD97B6EBDD}"/>
          </ac:picMkLst>
        </pc:picChg>
        <pc:picChg chg="add mod">
          <ac:chgData name="Lenides Dolaney" userId="0cf38a0f66cfb5dc" providerId="LiveId" clId="{C4EFC030-5D88-4DED-98C6-60B0CC444CF0}" dt="2024-11-18T21:45:40.603" v="827" actId="1076"/>
          <ac:picMkLst>
            <pc:docMk/>
            <pc:sldMk cId="3411542363" sldId="268"/>
            <ac:picMk id="6" creationId="{3FFDEBAC-FD3D-8E0B-311C-F533A46EFD1A}"/>
          </ac:picMkLst>
        </pc:picChg>
      </pc:sldChg>
      <pc:sldChg chg="addSp delSp modSp mod">
        <pc:chgData name="Lenides Dolaney" userId="0cf38a0f66cfb5dc" providerId="LiveId" clId="{C4EFC030-5D88-4DED-98C6-60B0CC444CF0}" dt="2024-11-22T17:17:44.368" v="1091" actId="1076"/>
        <pc:sldMkLst>
          <pc:docMk/>
          <pc:sldMk cId="1843464236" sldId="269"/>
        </pc:sldMkLst>
        <pc:spChg chg="mod">
          <ac:chgData name="Lenides Dolaney" userId="0cf38a0f66cfb5dc" providerId="LiveId" clId="{C4EFC030-5D88-4DED-98C6-60B0CC444CF0}" dt="2024-11-22T17:17:40.265" v="1090" actId="20577"/>
          <ac:spMkLst>
            <pc:docMk/>
            <pc:sldMk cId="1843464236" sldId="269"/>
            <ac:spMk id="2" creationId="{3AA4C151-C25D-050E-86D0-E5CF751897D8}"/>
          </ac:spMkLst>
        </pc:spChg>
        <pc:spChg chg="add mod">
          <ac:chgData name="Lenides Dolaney" userId="0cf38a0f66cfb5dc" providerId="LiveId" clId="{C4EFC030-5D88-4DED-98C6-60B0CC444CF0}" dt="2024-11-22T17:15:40.089" v="1032"/>
          <ac:spMkLst>
            <pc:docMk/>
            <pc:sldMk cId="1843464236" sldId="269"/>
            <ac:spMk id="4" creationId="{8B0132A2-F05A-FA79-484B-0E8F30194661}"/>
          </ac:spMkLst>
        </pc:spChg>
        <pc:spChg chg="add mod">
          <ac:chgData name="Lenides Dolaney" userId="0cf38a0f66cfb5dc" providerId="LiveId" clId="{C4EFC030-5D88-4DED-98C6-60B0CC444CF0}" dt="2024-11-22T17:17:30.964" v="1068" actId="20577"/>
          <ac:spMkLst>
            <pc:docMk/>
            <pc:sldMk cId="1843464236" sldId="269"/>
            <ac:spMk id="5" creationId="{3AF80ABF-DEA5-FCA9-FC0F-6B91C649B133}"/>
          </ac:spMkLst>
        </pc:spChg>
        <pc:picChg chg="mod">
          <ac:chgData name="Lenides Dolaney" userId="0cf38a0f66cfb5dc" providerId="LiveId" clId="{C4EFC030-5D88-4DED-98C6-60B0CC444CF0}" dt="2024-11-22T17:17:44.368" v="1091" actId="1076"/>
          <ac:picMkLst>
            <pc:docMk/>
            <pc:sldMk cId="1843464236" sldId="269"/>
            <ac:picMk id="2052" creationId="{7A38FA78-D7BF-E7EF-3F30-9C13FBEA2908}"/>
          </ac:picMkLst>
        </pc:picChg>
        <pc:picChg chg="del">
          <ac:chgData name="Lenides Dolaney" userId="0cf38a0f66cfb5dc" providerId="LiveId" clId="{C4EFC030-5D88-4DED-98C6-60B0CC444CF0}" dt="2024-11-22T17:14:21.798" v="1027" actId="478"/>
          <ac:picMkLst>
            <pc:docMk/>
            <pc:sldMk cId="1843464236" sldId="269"/>
            <ac:picMk id="2054" creationId="{9FFAAAA0-2969-5A26-C6FD-AE9AF5A90F1C}"/>
          </ac:picMkLst>
        </pc:picChg>
      </pc:sldChg>
      <pc:sldChg chg="modSp new del mod">
        <pc:chgData name="Lenides Dolaney" userId="0cf38a0f66cfb5dc" providerId="LiveId" clId="{C4EFC030-5D88-4DED-98C6-60B0CC444CF0}" dt="2024-11-13T16:47:01.164" v="12" actId="47"/>
        <pc:sldMkLst>
          <pc:docMk/>
          <pc:sldMk cId="2700385021" sldId="271"/>
        </pc:sldMkLst>
        <pc:spChg chg="mod">
          <ac:chgData name="Lenides Dolaney" userId="0cf38a0f66cfb5dc" providerId="LiveId" clId="{C4EFC030-5D88-4DED-98C6-60B0CC444CF0}" dt="2024-11-13T16:46:53.485" v="11" actId="20577"/>
          <ac:spMkLst>
            <pc:docMk/>
            <pc:sldMk cId="2700385021" sldId="271"/>
            <ac:spMk id="2" creationId="{8724FD17-555E-4F1F-D946-5EF46E06BCAB}"/>
          </ac:spMkLst>
        </pc:spChg>
      </pc:sldChg>
      <pc:sldChg chg="addSp delSp modSp add mod modAnim">
        <pc:chgData name="Lenides Dolaney" userId="0cf38a0f66cfb5dc" providerId="LiveId" clId="{C4EFC030-5D88-4DED-98C6-60B0CC444CF0}" dt="2024-12-02T18:17:41.171" v="1310"/>
        <pc:sldMkLst>
          <pc:docMk/>
          <pc:sldMk cId="3312000610" sldId="271"/>
        </pc:sldMkLst>
        <pc:spChg chg="mod">
          <ac:chgData name="Lenides Dolaney" userId="0cf38a0f66cfb5dc" providerId="LiveId" clId="{C4EFC030-5D88-4DED-98C6-60B0CC444CF0}" dt="2024-11-13T16:47:13.179" v="14" actId="20577"/>
          <ac:spMkLst>
            <pc:docMk/>
            <pc:sldMk cId="3312000610" sldId="271"/>
            <ac:spMk id="2" creationId="{199783EE-8055-B317-96A1-FAA31B95CA7F}"/>
          </ac:spMkLst>
        </pc:spChg>
        <pc:spChg chg="del">
          <ac:chgData name="Lenides Dolaney" userId="0cf38a0f66cfb5dc" providerId="LiveId" clId="{C4EFC030-5D88-4DED-98C6-60B0CC444CF0}" dt="2024-11-13T16:50:33.355" v="38" actId="478"/>
          <ac:spMkLst>
            <pc:docMk/>
            <pc:sldMk cId="3312000610" sldId="271"/>
            <ac:spMk id="3" creationId="{6D4F421E-7157-9630-4D4C-0469DFF9324B}"/>
          </ac:spMkLst>
        </pc:spChg>
        <pc:spChg chg="add mod">
          <ac:chgData name="Lenides Dolaney" userId="0cf38a0f66cfb5dc" providerId="LiveId" clId="{C4EFC030-5D88-4DED-98C6-60B0CC444CF0}" dt="2024-11-13T16:49:59.031" v="37" actId="20577"/>
          <ac:spMkLst>
            <pc:docMk/>
            <pc:sldMk cId="3312000610" sldId="271"/>
            <ac:spMk id="4" creationId="{406F96D6-233B-4D24-8B6A-B7719DD50D3D}"/>
          </ac:spMkLst>
        </pc:spChg>
        <pc:spChg chg="add mod">
          <ac:chgData name="Lenides Dolaney" userId="0cf38a0f66cfb5dc" providerId="LiveId" clId="{C4EFC030-5D88-4DED-98C6-60B0CC444CF0}" dt="2024-11-13T17:59:28.718" v="410" actId="1076"/>
          <ac:spMkLst>
            <pc:docMk/>
            <pc:sldMk cId="3312000610" sldId="271"/>
            <ac:spMk id="7" creationId="{5FDBDF69-0C03-FA5E-407B-4A220035FF28}"/>
          </ac:spMkLst>
        </pc:spChg>
        <pc:spChg chg="add mod">
          <ac:chgData name="Lenides Dolaney" userId="0cf38a0f66cfb5dc" providerId="LiveId" clId="{C4EFC030-5D88-4DED-98C6-60B0CC444CF0}" dt="2024-11-13T17:59:14.088" v="406"/>
          <ac:spMkLst>
            <pc:docMk/>
            <pc:sldMk cId="3312000610" sldId="271"/>
            <ac:spMk id="8" creationId="{429BC1EE-1FE0-DF4A-11D8-BD32A2AD68D4}"/>
          </ac:spMkLst>
        </pc:spChg>
        <pc:spChg chg="add mod">
          <ac:chgData name="Lenides Dolaney" userId="0cf38a0f66cfb5dc" providerId="LiveId" clId="{C4EFC030-5D88-4DED-98C6-60B0CC444CF0}" dt="2024-11-13T17:59:14.088" v="406"/>
          <ac:spMkLst>
            <pc:docMk/>
            <pc:sldMk cId="3312000610" sldId="271"/>
            <ac:spMk id="9" creationId="{0586F29F-AB9E-7E75-005A-62194956AD5F}"/>
          </ac:spMkLst>
        </pc:spChg>
        <pc:spChg chg="add mod">
          <ac:chgData name="Lenides Dolaney" userId="0cf38a0f66cfb5dc" providerId="LiveId" clId="{C4EFC030-5D88-4DED-98C6-60B0CC444CF0}" dt="2024-11-13T17:59:51.928" v="415" actId="1076"/>
          <ac:spMkLst>
            <pc:docMk/>
            <pc:sldMk cId="3312000610" sldId="271"/>
            <ac:spMk id="13" creationId="{FA69D99D-45C9-BEDD-B6E7-0094BFDA9C46}"/>
          </ac:spMkLst>
        </pc:spChg>
        <pc:spChg chg="add mod">
          <ac:chgData name="Lenides Dolaney" userId="0cf38a0f66cfb5dc" providerId="LiveId" clId="{C4EFC030-5D88-4DED-98C6-60B0CC444CF0}" dt="2024-11-13T18:03:31.676" v="423" actId="313"/>
          <ac:spMkLst>
            <pc:docMk/>
            <pc:sldMk cId="3312000610" sldId="271"/>
            <ac:spMk id="14" creationId="{F6FBD5B6-6D25-E936-0BF6-81DA6E9D22F1}"/>
          </ac:spMkLst>
        </pc:spChg>
        <pc:spChg chg="add mod">
          <ac:chgData name="Lenides Dolaney" userId="0cf38a0f66cfb5dc" providerId="LiveId" clId="{C4EFC030-5D88-4DED-98C6-60B0CC444CF0}" dt="2024-11-13T18:03:54.297" v="433" actId="20577"/>
          <ac:spMkLst>
            <pc:docMk/>
            <pc:sldMk cId="3312000610" sldId="271"/>
            <ac:spMk id="15" creationId="{9581B866-CAF0-B173-AEDD-A79EAAC56F4F}"/>
          </ac:spMkLst>
        </pc:spChg>
        <pc:picChg chg="add mod">
          <ac:chgData name="Lenides Dolaney" userId="0cf38a0f66cfb5dc" providerId="LiveId" clId="{C4EFC030-5D88-4DED-98C6-60B0CC444CF0}" dt="2024-11-13T17:59:31.111" v="411" actId="1076"/>
          <ac:picMkLst>
            <pc:docMk/>
            <pc:sldMk cId="3312000610" sldId="271"/>
            <ac:picMk id="3" creationId="{4058042E-545D-BC34-5588-0583EFF06ADD}"/>
          </ac:picMkLst>
        </pc:picChg>
        <pc:picChg chg="add mod">
          <ac:chgData name="Lenides Dolaney" userId="0cf38a0f66cfb5dc" providerId="LiveId" clId="{C4EFC030-5D88-4DED-98C6-60B0CC444CF0}" dt="2024-11-13T17:59:14.088" v="406"/>
          <ac:picMkLst>
            <pc:docMk/>
            <pc:sldMk cId="3312000610" sldId="271"/>
            <ac:picMk id="5" creationId="{1D0B80BA-BF74-D436-B79A-A58C7F0852BB}"/>
          </ac:picMkLst>
        </pc:picChg>
        <pc:picChg chg="add mod">
          <ac:chgData name="Lenides Dolaney" userId="0cf38a0f66cfb5dc" providerId="LiveId" clId="{C4EFC030-5D88-4DED-98C6-60B0CC444CF0}" dt="2024-11-13T17:59:14.088" v="406"/>
          <ac:picMkLst>
            <pc:docMk/>
            <pc:sldMk cId="3312000610" sldId="271"/>
            <ac:picMk id="6" creationId="{ACD8D5B4-1D87-2BB9-24FA-9E303FA3E1D8}"/>
          </ac:picMkLst>
        </pc:picChg>
        <pc:picChg chg="add mod">
          <ac:chgData name="Lenides Dolaney" userId="0cf38a0f66cfb5dc" providerId="LiveId" clId="{C4EFC030-5D88-4DED-98C6-60B0CC444CF0}" dt="2024-11-13T17:59:51.928" v="415" actId="1076"/>
          <ac:picMkLst>
            <pc:docMk/>
            <pc:sldMk cId="3312000610" sldId="271"/>
            <ac:picMk id="10" creationId="{98B60111-ADD7-1AA7-0C14-655DF7DE4C76}"/>
          </ac:picMkLst>
        </pc:picChg>
        <pc:picChg chg="add mod">
          <ac:chgData name="Lenides Dolaney" userId="0cf38a0f66cfb5dc" providerId="LiveId" clId="{C4EFC030-5D88-4DED-98C6-60B0CC444CF0}" dt="2024-11-13T17:59:51.928" v="415" actId="1076"/>
          <ac:picMkLst>
            <pc:docMk/>
            <pc:sldMk cId="3312000610" sldId="271"/>
            <ac:picMk id="11" creationId="{F0B08C21-C9CE-6B74-210B-07D6F52F2BFB}"/>
          </ac:picMkLst>
        </pc:picChg>
        <pc:picChg chg="add mod">
          <ac:chgData name="Lenides Dolaney" userId="0cf38a0f66cfb5dc" providerId="LiveId" clId="{C4EFC030-5D88-4DED-98C6-60B0CC444CF0}" dt="2024-11-13T17:59:51.928" v="415" actId="1076"/>
          <ac:picMkLst>
            <pc:docMk/>
            <pc:sldMk cId="3312000610" sldId="271"/>
            <ac:picMk id="12" creationId="{1D2E6652-2A36-A554-C918-55BDCCCBFE14}"/>
          </ac:picMkLst>
        </pc:picChg>
        <pc:picChg chg="add mod">
          <ac:chgData name="Lenides Dolaney" userId="0cf38a0f66cfb5dc" providerId="LiveId" clId="{C4EFC030-5D88-4DED-98C6-60B0CC444CF0}" dt="2024-11-13T17:58:03.180" v="402" actId="1076"/>
          <ac:picMkLst>
            <pc:docMk/>
            <pc:sldMk cId="3312000610" sldId="271"/>
            <ac:picMk id="1026" creationId="{8418D12A-69FD-6F58-E987-7F17D0B6257D}"/>
          </ac:picMkLst>
        </pc:picChg>
        <pc:picChg chg="add del">
          <ac:chgData name="Lenides Dolaney" userId="0cf38a0f66cfb5dc" providerId="LiveId" clId="{C4EFC030-5D88-4DED-98C6-60B0CC444CF0}" dt="2024-11-13T18:00:02.998" v="416" actId="478"/>
          <ac:picMkLst>
            <pc:docMk/>
            <pc:sldMk cId="3312000610" sldId="271"/>
            <ac:picMk id="1028" creationId="{96BE437E-2D92-E2C4-54D8-92F4CC5F4EA7}"/>
          </ac:picMkLst>
        </pc:picChg>
      </pc:sldChg>
      <pc:sldChg chg="addSp delSp modSp add mod ord">
        <pc:chgData name="Lenides Dolaney" userId="0cf38a0f66cfb5dc" providerId="LiveId" clId="{C4EFC030-5D88-4DED-98C6-60B0CC444CF0}" dt="2024-11-13T16:51:02.531" v="49" actId="20577"/>
        <pc:sldMkLst>
          <pc:docMk/>
          <pc:sldMk cId="4104803932" sldId="272"/>
        </pc:sldMkLst>
        <pc:spChg chg="del">
          <ac:chgData name="Lenides Dolaney" userId="0cf38a0f66cfb5dc" providerId="LiveId" clId="{C4EFC030-5D88-4DED-98C6-60B0CC444CF0}" dt="2024-11-13T16:50:48.701" v="39" actId="478"/>
          <ac:spMkLst>
            <pc:docMk/>
            <pc:sldMk cId="4104803932" sldId="272"/>
            <ac:spMk id="3" creationId="{CF2A65F5-F749-E14C-C68E-A7F873F34FA8}"/>
          </ac:spMkLst>
        </pc:spChg>
        <pc:spChg chg="add mod">
          <ac:chgData name="Lenides Dolaney" userId="0cf38a0f66cfb5dc" providerId="LiveId" clId="{C4EFC030-5D88-4DED-98C6-60B0CC444CF0}" dt="2024-11-13T16:51:02.531" v="49" actId="20577"/>
          <ac:spMkLst>
            <pc:docMk/>
            <pc:sldMk cId="4104803932" sldId="272"/>
            <ac:spMk id="4" creationId="{A47CE05C-6E15-40A3-1907-6FC46945B5F3}"/>
          </ac:spMkLst>
        </pc:spChg>
      </pc:sldChg>
      <pc:sldChg chg="new del">
        <pc:chgData name="Lenides Dolaney" userId="0cf38a0f66cfb5dc" providerId="LiveId" clId="{C4EFC030-5D88-4DED-98C6-60B0CC444CF0}" dt="2024-11-13T17:09:35.713" v="103" actId="47"/>
        <pc:sldMkLst>
          <pc:docMk/>
          <pc:sldMk cId="1034293090" sldId="273"/>
        </pc:sldMkLst>
      </pc:sldChg>
      <pc:sldChg chg="delSp modSp new mod modClrScheme chgLayout">
        <pc:chgData name="Lenides Dolaney" userId="0cf38a0f66cfb5dc" providerId="LiveId" clId="{C4EFC030-5D88-4DED-98C6-60B0CC444CF0}" dt="2024-11-13T17:22:31.594" v="280" actId="1076"/>
        <pc:sldMkLst>
          <pc:docMk/>
          <pc:sldMk cId="3852196461" sldId="274"/>
        </pc:sldMkLst>
        <pc:spChg chg="mod ord">
          <ac:chgData name="Lenides Dolaney" userId="0cf38a0f66cfb5dc" providerId="LiveId" clId="{C4EFC030-5D88-4DED-98C6-60B0CC444CF0}" dt="2024-11-13T17:22:31.594" v="280" actId="1076"/>
          <ac:spMkLst>
            <pc:docMk/>
            <pc:sldMk cId="3852196461" sldId="274"/>
            <ac:spMk id="2" creationId="{D863105E-CD11-3B68-2996-E285C1127988}"/>
          </ac:spMkLst>
        </pc:spChg>
        <pc:spChg chg="del">
          <ac:chgData name="Lenides Dolaney" userId="0cf38a0f66cfb5dc" providerId="LiveId" clId="{C4EFC030-5D88-4DED-98C6-60B0CC444CF0}" dt="2024-11-13T17:10:40.080" v="108" actId="700"/>
          <ac:spMkLst>
            <pc:docMk/>
            <pc:sldMk cId="3852196461" sldId="274"/>
            <ac:spMk id="3" creationId="{2A1E2954-B7AF-E4AE-4334-91727686385E}"/>
          </ac:spMkLst>
        </pc:spChg>
      </pc:sldChg>
      <pc:sldChg chg="addSp modSp add mod modShow">
        <pc:chgData name="Lenides Dolaney" userId="0cf38a0f66cfb5dc" providerId="LiveId" clId="{C4EFC030-5D88-4DED-98C6-60B0CC444CF0}" dt="2024-11-13T17:20:11.106" v="275" actId="729"/>
        <pc:sldMkLst>
          <pc:docMk/>
          <pc:sldMk cId="3576711604" sldId="275"/>
        </pc:sldMkLst>
        <pc:spChg chg="add mod">
          <ac:chgData name="Lenides Dolaney" userId="0cf38a0f66cfb5dc" providerId="LiveId" clId="{C4EFC030-5D88-4DED-98C6-60B0CC444CF0}" dt="2024-11-13T17:16:12.975" v="137" actId="2711"/>
          <ac:spMkLst>
            <pc:docMk/>
            <pc:sldMk cId="3576711604" sldId="275"/>
            <ac:spMk id="3" creationId="{A4908822-1DA3-4D26-0B7C-337D96F7E10C}"/>
          </ac:spMkLst>
        </pc:spChg>
        <pc:spChg chg="add mod">
          <ac:chgData name="Lenides Dolaney" userId="0cf38a0f66cfb5dc" providerId="LiveId" clId="{C4EFC030-5D88-4DED-98C6-60B0CC444CF0}" dt="2024-11-13T17:19:14.928" v="263" actId="1076"/>
          <ac:spMkLst>
            <pc:docMk/>
            <pc:sldMk cId="3576711604" sldId="275"/>
            <ac:spMk id="4" creationId="{A17F8ECD-DDC3-076B-8C3F-F9B4D28D7D16}"/>
          </ac:spMkLst>
        </pc:spChg>
        <pc:spChg chg="add mod">
          <ac:chgData name="Lenides Dolaney" userId="0cf38a0f66cfb5dc" providerId="LiveId" clId="{C4EFC030-5D88-4DED-98C6-60B0CC444CF0}" dt="2024-11-13T17:18:51.698" v="252" actId="20577"/>
          <ac:spMkLst>
            <pc:docMk/>
            <pc:sldMk cId="3576711604" sldId="275"/>
            <ac:spMk id="5" creationId="{99C144F3-9172-0E24-9E48-A4956398B96F}"/>
          </ac:spMkLst>
        </pc:spChg>
        <pc:spChg chg="add mod">
          <ac:chgData name="Lenides Dolaney" userId="0cf38a0f66cfb5dc" providerId="LiveId" clId="{C4EFC030-5D88-4DED-98C6-60B0CC444CF0}" dt="2024-11-13T17:19:20.753" v="274" actId="20577"/>
          <ac:spMkLst>
            <pc:docMk/>
            <pc:sldMk cId="3576711604" sldId="275"/>
            <ac:spMk id="6" creationId="{94C86416-1751-3E6A-404B-05388DD001E4}"/>
          </ac:spMkLst>
        </pc:spChg>
      </pc:sldChg>
      <pc:sldChg chg="add del">
        <pc:chgData name="Lenides Dolaney" userId="0cf38a0f66cfb5dc" providerId="LiveId" clId="{C4EFC030-5D88-4DED-98C6-60B0CC444CF0}" dt="2024-11-13T17:38:12.025" v="282"/>
        <pc:sldMkLst>
          <pc:docMk/>
          <pc:sldMk cId="492655121" sldId="276"/>
        </pc:sldMkLst>
      </pc:sldChg>
      <pc:sldChg chg="addSp modSp new del">
        <pc:chgData name="Lenides Dolaney" userId="0cf38a0f66cfb5dc" providerId="LiveId" clId="{C4EFC030-5D88-4DED-98C6-60B0CC444CF0}" dt="2024-11-13T18:37:55.061" v="445" actId="47"/>
        <pc:sldMkLst>
          <pc:docMk/>
          <pc:sldMk cId="2478289508" sldId="276"/>
        </pc:sldMkLst>
        <pc:picChg chg="add mod">
          <ac:chgData name="Lenides Dolaney" userId="0cf38a0f66cfb5dc" providerId="LiveId" clId="{C4EFC030-5D88-4DED-98C6-60B0CC444CF0}" dt="2024-11-13T18:37:50.628" v="444" actId="931"/>
          <ac:picMkLst>
            <pc:docMk/>
            <pc:sldMk cId="2478289508" sldId="276"/>
            <ac:picMk id="3" creationId="{1120F3AF-CEF3-1034-92BA-1E1B6D178DBA}"/>
          </ac:picMkLst>
        </pc:picChg>
      </pc:sldChg>
      <pc:sldChg chg="addSp delSp modSp new mod">
        <pc:chgData name="Lenides Dolaney" userId="0cf38a0f66cfb5dc" providerId="LiveId" clId="{C4EFC030-5D88-4DED-98C6-60B0CC444CF0}" dt="2024-11-13T18:43:35.139" v="457" actId="14100"/>
        <pc:sldMkLst>
          <pc:docMk/>
          <pc:sldMk cId="3133988684" sldId="276"/>
        </pc:sldMkLst>
        <pc:graphicFrameChg chg="add del mod">
          <ac:chgData name="Lenides Dolaney" userId="0cf38a0f66cfb5dc" providerId="LiveId" clId="{C4EFC030-5D88-4DED-98C6-60B0CC444CF0}" dt="2024-11-13T18:39:34.616" v="448" actId="478"/>
          <ac:graphicFrameMkLst>
            <pc:docMk/>
            <pc:sldMk cId="3133988684" sldId="276"/>
            <ac:graphicFrameMk id="2" creationId="{367D3235-F0C5-639F-D4F9-F8E018C6FE76}"/>
          </ac:graphicFrameMkLst>
        </pc:graphicFrameChg>
        <pc:graphicFrameChg chg="add del mod">
          <ac:chgData name="Lenides Dolaney" userId="0cf38a0f66cfb5dc" providerId="LiveId" clId="{C4EFC030-5D88-4DED-98C6-60B0CC444CF0}" dt="2024-11-13T18:40:16.742" v="450" actId="478"/>
          <ac:graphicFrameMkLst>
            <pc:docMk/>
            <pc:sldMk cId="3133988684" sldId="276"/>
            <ac:graphicFrameMk id="3" creationId="{D66506EA-2812-1D6F-0FD4-FFAA00C23251}"/>
          </ac:graphicFrameMkLst>
        </pc:graphicFrameChg>
        <pc:picChg chg="add mod">
          <ac:chgData name="Lenides Dolaney" userId="0cf38a0f66cfb5dc" providerId="LiveId" clId="{C4EFC030-5D88-4DED-98C6-60B0CC444CF0}" dt="2024-11-13T18:43:35.139" v="457" actId="14100"/>
          <ac:picMkLst>
            <pc:docMk/>
            <pc:sldMk cId="3133988684" sldId="276"/>
            <ac:picMk id="5" creationId="{382308BB-566B-607D-040B-FA48605E25E1}"/>
          </ac:picMkLst>
        </pc:picChg>
      </pc:sldChg>
      <pc:sldChg chg="addSp delSp modSp new mod ord modClrScheme chgLayout">
        <pc:chgData name="Lenides Dolaney" userId="0cf38a0f66cfb5dc" providerId="LiveId" clId="{C4EFC030-5D88-4DED-98C6-60B0CC444CF0}" dt="2024-11-22T16:37:06.479" v="930" actId="108"/>
        <pc:sldMkLst>
          <pc:docMk/>
          <pc:sldMk cId="1760866888" sldId="277"/>
        </pc:sldMkLst>
        <pc:spChg chg="del">
          <ac:chgData name="Lenides Dolaney" userId="0cf38a0f66cfb5dc" providerId="LiveId" clId="{C4EFC030-5D88-4DED-98C6-60B0CC444CF0}" dt="2024-11-22T16:24:06.758" v="836" actId="700"/>
          <ac:spMkLst>
            <pc:docMk/>
            <pc:sldMk cId="1760866888" sldId="277"/>
            <ac:spMk id="2" creationId="{79C90AE6-3BBD-B6F7-7AAF-646E356D1201}"/>
          </ac:spMkLst>
        </pc:spChg>
        <pc:spChg chg="del">
          <ac:chgData name="Lenides Dolaney" userId="0cf38a0f66cfb5dc" providerId="LiveId" clId="{C4EFC030-5D88-4DED-98C6-60B0CC444CF0}" dt="2024-11-22T16:24:06.758" v="836" actId="700"/>
          <ac:spMkLst>
            <pc:docMk/>
            <pc:sldMk cId="1760866888" sldId="277"/>
            <ac:spMk id="3" creationId="{8BE00314-E251-8CE8-3038-4972554A2F11}"/>
          </ac:spMkLst>
        </pc:spChg>
        <pc:spChg chg="add del">
          <ac:chgData name="Lenides Dolaney" userId="0cf38a0f66cfb5dc" providerId="LiveId" clId="{C4EFC030-5D88-4DED-98C6-60B0CC444CF0}" dt="2024-11-22T16:24:20.690" v="838" actId="478"/>
          <ac:spMkLst>
            <pc:docMk/>
            <pc:sldMk cId="1760866888" sldId="277"/>
            <ac:spMk id="5" creationId="{5D4A32C2-223B-1189-412C-BA8470F532FD}"/>
          </ac:spMkLst>
        </pc:spChg>
        <pc:spChg chg="add mod">
          <ac:chgData name="Lenides Dolaney" userId="0cf38a0f66cfb5dc" providerId="LiveId" clId="{C4EFC030-5D88-4DED-98C6-60B0CC444CF0}" dt="2024-11-22T16:27:18.055" v="849" actId="20577"/>
          <ac:spMkLst>
            <pc:docMk/>
            <pc:sldMk cId="1760866888" sldId="277"/>
            <ac:spMk id="6" creationId="{E3590CFD-7BB6-ADA0-AF7F-7A0248E4B08F}"/>
          </ac:spMkLst>
        </pc:spChg>
        <pc:spChg chg="add mod">
          <ac:chgData name="Lenides Dolaney" userId="0cf38a0f66cfb5dc" providerId="LiveId" clId="{C4EFC030-5D88-4DED-98C6-60B0CC444CF0}" dt="2024-11-22T16:36:37.505" v="928" actId="1076"/>
          <ac:spMkLst>
            <pc:docMk/>
            <pc:sldMk cId="1760866888" sldId="277"/>
            <ac:spMk id="7" creationId="{93E3E1FD-04B0-ACD1-3860-B5F6C99BBDD1}"/>
          </ac:spMkLst>
        </pc:spChg>
        <pc:spChg chg="add mod">
          <ac:chgData name="Lenides Dolaney" userId="0cf38a0f66cfb5dc" providerId="LiveId" clId="{C4EFC030-5D88-4DED-98C6-60B0CC444CF0}" dt="2024-11-22T16:37:06.479" v="930" actId="108"/>
          <ac:spMkLst>
            <pc:docMk/>
            <pc:sldMk cId="1760866888" sldId="277"/>
            <ac:spMk id="8" creationId="{DB38C446-6558-C932-764F-2DE8C45D119E}"/>
          </ac:spMkLst>
        </pc:spChg>
        <pc:picChg chg="add mod">
          <ac:chgData name="Lenides Dolaney" userId="0cf38a0f66cfb5dc" providerId="LiveId" clId="{C4EFC030-5D88-4DED-98C6-60B0CC444CF0}" dt="2024-11-22T16:35:14.089" v="919" actId="1076"/>
          <ac:picMkLst>
            <pc:docMk/>
            <pc:sldMk cId="1760866888" sldId="277"/>
            <ac:picMk id="1026" creationId="{3418551E-1740-5BBB-56D7-A7277E356813}"/>
          </ac:picMkLst>
        </pc:picChg>
      </pc:sldChg>
      <pc:sldChg chg="addSp delSp modSp add mod delAnim modAnim">
        <pc:chgData name="Lenides Dolaney" userId="0cf38a0f66cfb5dc" providerId="LiveId" clId="{C4EFC030-5D88-4DED-98C6-60B0CC444CF0}" dt="2024-11-22T17:01:40.753" v="1017" actId="1076"/>
        <pc:sldMkLst>
          <pc:docMk/>
          <pc:sldMk cId="4246516640" sldId="278"/>
        </pc:sldMkLst>
        <pc:spChg chg="mod">
          <ac:chgData name="Lenides Dolaney" userId="0cf38a0f66cfb5dc" providerId="LiveId" clId="{C4EFC030-5D88-4DED-98C6-60B0CC444CF0}" dt="2024-11-22T16:57:41.510" v="1008" actId="20577"/>
          <ac:spMkLst>
            <pc:docMk/>
            <pc:sldMk cId="4246516640" sldId="278"/>
            <ac:spMk id="2" creationId="{069F5AC4-4EBE-1815-8144-A3D42FB2F73F}"/>
          </ac:spMkLst>
        </pc:spChg>
        <pc:spChg chg="mod">
          <ac:chgData name="Lenides Dolaney" userId="0cf38a0f66cfb5dc" providerId="LiveId" clId="{C4EFC030-5D88-4DED-98C6-60B0CC444CF0}" dt="2024-11-22T16:57:30.520" v="969" actId="20577"/>
          <ac:spMkLst>
            <pc:docMk/>
            <pc:sldMk cId="4246516640" sldId="278"/>
            <ac:spMk id="4" creationId="{4E3D3515-AE9D-3A0D-E2DD-F29A644CCD1A}"/>
          </ac:spMkLst>
        </pc:spChg>
        <pc:spChg chg="del mod">
          <ac:chgData name="Lenides Dolaney" userId="0cf38a0f66cfb5dc" providerId="LiveId" clId="{C4EFC030-5D88-4DED-98C6-60B0CC444CF0}" dt="2024-11-22T16:57:11.197" v="941" actId="478"/>
          <ac:spMkLst>
            <pc:docMk/>
            <pc:sldMk cId="4246516640" sldId="278"/>
            <ac:spMk id="7" creationId="{6A73E435-016A-75B7-7A6E-C19D495AEAF3}"/>
          </ac:spMkLst>
        </pc:spChg>
        <pc:spChg chg="del">
          <ac:chgData name="Lenides Dolaney" userId="0cf38a0f66cfb5dc" providerId="LiveId" clId="{C4EFC030-5D88-4DED-98C6-60B0CC444CF0}" dt="2024-11-22T16:57:06.807" v="939" actId="478"/>
          <ac:spMkLst>
            <pc:docMk/>
            <pc:sldMk cId="4246516640" sldId="278"/>
            <ac:spMk id="8" creationId="{78012568-8C89-10C2-4744-C1EC59074936}"/>
          </ac:spMkLst>
        </pc:spChg>
        <pc:spChg chg="del">
          <ac:chgData name="Lenides Dolaney" userId="0cf38a0f66cfb5dc" providerId="LiveId" clId="{C4EFC030-5D88-4DED-98C6-60B0CC444CF0}" dt="2024-11-22T16:57:06.807" v="939" actId="478"/>
          <ac:spMkLst>
            <pc:docMk/>
            <pc:sldMk cId="4246516640" sldId="278"/>
            <ac:spMk id="9" creationId="{CC1D26FD-2566-092F-2D10-F6DF9B29793C}"/>
          </ac:spMkLst>
        </pc:spChg>
        <pc:spChg chg="del">
          <ac:chgData name="Lenides Dolaney" userId="0cf38a0f66cfb5dc" providerId="LiveId" clId="{C4EFC030-5D88-4DED-98C6-60B0CC444CF0}" dt="2024-11-22T16:57:06.807" v="939" actId="478"/>
          <ac:spMkLst>
            <pc:docMk/>
            <pc:sldMk cId="4246516640" sldId="278"/>
            <ac:spMk id="10" creationId="{8DB8E1AC-8F49-7FA6-E8DB-D34E22ACA733}"/>
          </ac:spMkLst>
        </pc:spChg>
        <pc:spChg chg="del">
          <ac:chgData name="Lenides Dolaney" userId="0cf38a0f66cfb5dc" providerId="LiveId" clId="{C4EFC030-5D88-4DED-98C6-60B0CC444CF0}" dt="2024-11-22T16:56:56.690" v="938" actId="478"/>
          <ac:spMkLst>
            <pc:docMk/>
            <pc:sldMk cId="4246516640" sldId="278"/>
            <ac:spMk id="11" creationId="{50957349-8707-7B74-7612-E4AF17F833F4}"/>
          </ac:spMkLst>
        </pc:spChg>
        <pc:picChg chg="del">
          <ac:chgData name="Lenides Dolaney" userId="0cf38a0f66cfb5dc" providerId="LiveId" clId="{C4EFC030-5D88-4DED-98C6-60B0CC444CF0}" dt="2024-11-22T16:57:06.807" v="939" actId="478"/>
          <ac:picMkLst>
            <pc:docMk/>
            <pc:sldMk cId="4246516640" sldId="278"/>
            <ac:picMk id="3" creationId="{C625208D-26DD-FA69-0016-2DF4EF177B1B}"/>
          </ac:picMkLst>
        </pc:picChg>
        <pc:picChg chg="del">
          <ac:chgData name="Lenides Dolaney" userId="0cf38a0f66cfb5dc" providerId="LiveId" clId="{C4EFC030-5D88-4DED-98C6-60B0CC444CF0}" dt="2024-11-22T16:57:06.807" v="939" actId="478"/>
          <ac:picMkLst>
            <pc:docMk/>
            <pc:sldMk cId="4246516640" sldId="278"/>
            <ac:picMk id="5" creationId="{B26F6095-904E-9CFC-38AB-0710270D99D5}"/>
          </ac:picMkLst>
        </pc:picChg>
        <pc:picChg chg="del">
          <ac:chgData name="Lenides Dolaney" userId="0cf38a0f66cfb5dc" providerId="LiveId" clId="{C4EFC030-5D88-4DED-98C6-60B0CC444CF0}" dt="2024-11-22T16:57:06.807" v="939" actId="478"/>
          <ac:picMkLst>
            <pc:docMk/>
            <pc:sldMk cId="4246516640" sldId="278"/>
            <ac:picMk id="6" creationId="{7B53867E-EF25-8BE8-1798-84EE714E9C07}"/>
          </ac:picMkLst>
        </pc:picChg>
        <pc:picChg chg="add mod">
          <ac:chgData name="Lenides Dolaney" userId="0cf38a0f66cfb5dc" providerId="LiveId" clId="{C4EFC030-5D88-4DED-98C6-60B0CC444CF0}" dt="2024-11-22T17:01:37.099" v="1016" actId="1076"/>
          <ac:picMkLst>
            <pc:docMk/>
            <pc:sldMk cId="4246516640" sldId="278"/>
            <ac:picMk id="13" creationId="{D36A118D-FE9A-EEB3-5498-D49C77DAC18E}"/>
          </ac:picMkLst>
        </pc:picChg>
        <pc:picChg chg="add mod">
          <ac:chgData name="Lenides Dolaney" userId="0cf38a0f66cfb5dc" providerId="LiveId" clId="{C4EFC030-5D88-4DED-98C6-60B0CC444CF0}" dt="2024-11-22T17:01:40.753" v="1017" actId="1076"/>
          <ac:picMkLst>
            <pc:docMk/>
            <pc:sldMk cId="4246516640" sldId="278"/>
            <ac:picMk id="15" creationId="{71DFB4BA-9228-A5FA-7325-8DB094C97A08}"/>
          </ac:picMkLst>
        </pc:picChg>
        <pc:picChg chg="add mod">
          <ac:chgData name="Lenides Dolaney" userId="0cf38a0f66cfb5dc" providerId="LiveId" clId="{C4EFC030-5D88-4DED-98C6-60B0CC444CF0}" dt="2024-11-22T17:01:33.394" v="1015" actId="1076"/>
          <ac:picMkLst>
            <pc:docMk/>
            <pc:sldMk cId="4246516640" sldId="278"/>
            <ac:picMk id="17" creationId="{F990E89F-F8C2-ECD7-CC72-EB81FB76F62F}"/>
          </ac:picMkLst>
        </pc:picChg>
        <pc:picChg chg="del">
          <ac:chgData name="Lenides Dolaney" userId="0cf38a0f66cfb5dc" providerId="LiveId" clId="{C4EFC030-5D88-4DED-98C6-60B0CC444CF0}" dt="2024-11-22T16:56:10.396" v="933" actId="478"/>
          <ac:picMkLst>
            <pc:docMk/>
            <pc:sldMk cId="4246516640" sldId="278"/>
            <ac:picMk id="1026" creationId="{B2476A77-81E3-5C8D-70CC-86CA8F123BFC}"/>
          </ac:picMkLst>
        </pc:picChg>
      </pc:sldChg>
      <pc:sldChg chg="delSp add del">
        <pc:chgData name="Lenides Dolaney" userId="0cf38a0f66cfb5dc" providerId="LiveId" clId="{C4EFC030-5D88-4DED-98C6-60B0CC444CF0}" dt="2024-11-22T17:19:28.079" v="1121" actId="47"/>
        <pc:sldMkLst>
          <pc:docMk/>
          <pc:sldMk cId="3223293099" sldId="279"/>
        </pc:sldMkLst>
        <pc:picChg chg="del">
          <ac:chgData name="Lenides Dolaney" userId="0cf38a0f66cfb5dc" providerId="LiveId" clId="{C4EFC030-5D88-4DED-98C6-60B0CC444CF0}" dt="2024-11-22T17:18:23.987" v="1093" actId="21"/>
          <ac:picMkLst>
            <pc:docMk/>
            <pc:sldMk cId="3223293099" sldId="279"/>
            <ac:picMk id="2054" creationId="{1B24B580-7975-F110-BB30-7F79DC320BB0}"/>
          </ac:picMkLst>
        </pc:picChg>
      </pc:sldChg>
      <pc:sldChg chg="addSp delSp modSp add mod">
        <pc:chgData name="Lenides Dolaney" userId="0cf38a0f66cfb5dc" providerId="LiveId" clId="{C4EFC030-5D88-4DED-98C6-60B0CC444CF0}" dt="2024-11-22T17:18:59.608" v="1120" actId="20577"/>
        <pc:sldMkLst>
          <pc:docMk/>
          <pc:sldMk cId="4011912257" sldId="280"/>
        </pc:sldMkLst>
        <pc:spChg chg="mod">
          <ac:chgData name="Lenides Dolaney" userId="0cf38a0f66cfb5dc" providerId="LiveId" clId="{C4EFC030-5D88-4DED-98C6-60B0CC444CF0}" dt="2024-11-22T17:18:59.608" v="1120" actId="20577"/>
          <ac:spMkLst>
            <pc:docMk/>
            <pc:sldMk cId="4011912257" sldId="280"/>
            <ac:spMk id="2" creationId="{FD4CBD8F-77D8-618A-E9BC-92B5249C8698}"/>
          </ac:spMkLst>
        </pc:spChg>
        <pc:spChg chg="mod">
          <ac:chgData name="Lenides Dolaney" userId="0cf38a0f66cfb5dc" providerId="LiveId" clId="{C4EFC030-5D88-4DED-98C6-60B0CC444CF0}" dt="2024-11-22T17:18:54.294" v="1098" actId="20577"/>
          <ac:spMkLst>
            <pc:docMk/>
            <pc:sldMk cId="4011912257" sldId="280"/>
            <ac:spMk id="5" creationId="{68DBB25D-FDB0-D9AF-E12E-FB46D8DF42D8}"/>
          </ac:spMkLst>
        </pc:spChg>
        <pc:picChg chg="del">
          <ac:chgData name="Lenides Dolaney" userId="0cf38a0f66cfb5dc" providerId="LiveId" clId="{C4EFC030-5D88-4DED-98C6-60B0CC444CF0}" dt="2024-11-22T17:18:32.001" v="1095" actId="478"/>
          <ac:picMkLst>
            <pc:docMk/>
            <pc:sldMk cId="4011912257" sldId="280"/>
            <ac:picMk id="2052" creationId="{E39ADFC9-21B1-3641-ACCF-B0F193CA953E}"/>
          </ac:picMkLst>
        </pc:picChg>
        <pc:picChg chg="add mod">
          <ac:chgData name="Lenides Dolaney" userId="0cf38a0f66cfb5dc" providerId="LiveId" clId="{C4EFC030-5D88-4DED-98C6-60B0CC444CF0}" dt="2024-11-22T17:18:42.170" v="1096" actId="1076"/>
          <ac:picMkLst>
            <pc:docMk/>
            <pc:sldMk cId="4011912257" sldId="280"/>
            <ac:picMk id="2054" creationId="{1B24B580-7975-F110-BB30-7F79DC320BB0}"/>
          </ac:picMkLst>
        </pc:picChg>
      </pc:sldChg>
      <pc:sldChg chg="delSp modSp add mod">
        <pc:chgData name="Lenides Dolaney" userId="0cf38a0f66cfb5dc" providerId="LiveId" clId="{C4EFC030-5D88-4DED-98C6-60B0CC444CF0}" dt="2024-11-22T17:20:50.551" v="1174" actId="478"/>
        <pc:sldMkLst>
          <pc:docMk/>
          <pc:sldMk cId="1441124497" sldId="281"/>
        </pc:sldMkLst>
        <pc:spChg chg="mod">
          <ac:chgData name="Lenides Dolaney" userId="0cf38a0f66cfb5dc" providerId="LiveId" clId="{C4EFC030-5D88-4DED-98C6-60B0CC444CF0}" dt="2024-11-22T17:20:47.469" v="1173" actId="20577"/>
          <ac:spMkLst>
            <pc:docMk/>
            <pc:sldMk cId="1441124497" sldId="281"/>
            <ac:spMk id="2" creationId="{DF995149-B1A8-C718-5971-2EE71DA04065}"/>
          </ac:spMkLst>
        </pc:spChg>
        <pc:spChg chg="mod">
          <ac:chgData name="Lenides Dolaney" userId="0cf38a0f66cfb5dc" providerId="LiveId" clId="{C4EFC030-5D88-4DED-98C6-60B0CC444CF0}" dt="2024-11-22T17:20:38.402" v="1152" actId="20577"/>
          <ac:spMkLst>
            <pc:docMk/>
            <pc:sldMk cId="1441124497" sldId="281"/>
            <ac:spMk id="5" creationId="{BE8473A2-AC89-1E5F-BF33-5F3D40375B5C}"/>
          </ac:spMkLst>
        </pc:spChg>
        <pc:picChg chg="del">
          <ac:chgData name="Lenides Dolaney" userId="0cf38a0f66cfb5dc" providerId="LiveId" clId="{C4EFC030-5D88-4DED-98C6-60B0CC444CF0}" dt="2024-11-22T17:20:50.551" v="1174" actId="478"/>
          <ac:picMkLst>
            <pc:docMk/>
            <pc:sldMk cId="1441124497" sldId="281"/>
            <ac:picMk id="2052" creationId="{C31991D3-A07A-ABA5-CA50-062B47693819}"/>
          </ac:picMkLst>
        </pc:picChg>
      </pc:sldChg>
      <pc:sldChg chg="modSp add mod">
        <pc:chgData name="Lenides Dolaney" userId="0cf38a0f66cfb5dc" providerId="LiveId" clId="{C4EFC030-5D88-4DED-98C6-60B0CC444CF0}" dt="2024-11-22T17:21:35.286" v="1201" actId="20577"/>
        <pc:sldMkLst>
          <pc:docMk/>
          <pc:sldMk cId="411213129" sldId="282"/>
        </pc:sldMkLst>
        <pc:spChg chg="mod">
          <ac:chgData name="Lenides Dolaney" userId="0cf38a0f66cfb5dc" providerId="LiveId" clId="{C4EFC030-5D88-4DED-98C6-60B0CC444CF0}" dt="2024-11-22T17:21:35.286" v="1201" actId="20577"/>
          <ac:spMkLst>
            <pc:docMk/>
            <pc:sldMk cId="411213129" sldId="282"/>
            <ac:spMk id="2" creationId="{1AF07D63-8B84-81B8-7CB0-8EE4AF340A30}"/>
          </ac:spMkLst>
        </pc:spChg>
        <pc:spChg chg="mod">
          <ac:chgData name="Lenides Dolaney" userId="0cf38a0f66cfb5dc" providerId="LiveId" clId="{C4EFC030-5D88-4DED-98C6-60B0CC444CF0}" dt="2024-11-22T17:21:28.333" v="1177" actId="20577"/>
          <ac:spMkLst>
            <pc:docMk/>
            <pc:sldMk cId="411213129" sldId="282"/>
            <ac:spMk id="5" creationId="{12370602-3030-30D8-80A2-B82AC3D90916}"/>
          </ac:spMkLst>
        </pc:spChg>
      </pc:sldChg>
      <pc:sldChg chg="addSp modSp new mod modNotesTx">
        <pc:chgData name="Lenides Dolaney" userId="0cf38a0f66cfb5dc" providerId="LiveId" clId="{C4EFC030-5D88-4DED-98C6-60B0CC444CF0}" dt="2024-11-27T18:56:26.149" v="1294"/>
        <pc:sldMkLst>
          <pc:docMk/>
          <pc:sldMk cId="2575075203" sldId="283"/>
        </pc:sldMkLst>
        <pc:spChg chg="mod">
          <ac:chgData name="Lenides Dolaney" userId="0cf38a0f66cfb5dc" providerId="LiveId" clId="{C4EFC030-5D88-4DED-98C6-60B0CC444CF0}" dt="2024-11-27T18:53:38.823" v="1213" actId="20577"/>
          <ac:spMkLst>
            <pc:docMk/>
            <pc:sldMk cId="2575075203" sldId="283"/>
            <ac:spMk id="2" creationId="{DA99ED77-638B-5C15-5E2B-436A2F0CC396}"/>
          </ac:spMkLst>
        </pc:spChg>
        <pc:spChg chg="add mod">
          <ac:chgData name="Lenides Dolaney" userId="0cf38a0f66cfb5dc" providerId="LiveId" clId="{C4EFC030-5D88-4DED-98C6-60B0CC444CF0}" dt="2024-11-27T18:56:02.845" v="1237" actId="1076"/>
          <ac:spMkLst>
            <pc:docMk/>
            <pc:sldMk cId="2575075203" sldId="283"/>
            <ac:spMk id="5" creationId="{E12ABEB6-9C63-4632-91E3-176310023D93}"/>
          </ac:spMkLst>
        </pc:spChg>
        <pc:picChg chg="add mod">
          <ac:chgData name="Lenides Dolaney" userId="0cf38a0f66cfb5dc" providerId="LiveId" clId="{C4EFC030-5D88-4DED-98C6-60B0CC444CF0}" dt="2024-11-27T18:54:22.925" v="1217" actId="1076"/>
          <ac:picMkLst>
            <pc:docMk/>
            <pc:sldMk cId="2575075203" sldId="283"/>
            <ac:picMk id="4" creationId="{8BD5BA69-943E-F8E1-75EA-C25CFE113974}"/>
          </ac:picMkLst>
        </pc:picChg>
      </pc:sldChg>
      <pc:sldChg chg="addSp modSp add mod">
        <pc:chgData name="Lenides Dolaney" userId="0cf38a0f66cfb5dc" providerId="LiveId" clId="{C4EFC030-5D88-4DED-98C6-60B0CC444CF0}" dt="2024-11-27T19:00:55.952" v="1308" actId="1076"/>
        <pc:sldMkLst>
          <pc:docMk/>
          <pc:sldMk cId="504811462" sldId="284"/>
        </pc:sldMkLst>
        <pc:spChg chg="mod">
          <ac:chgData name="Lenides Dolaney" userId="0cf38a0f66cfb5dc" providerId="LiveId" clId="{C4EFC030-5D88-4DED-98C6-60B0CC444CF0}" dt="2024-11-27T18:56:57.966" v="1304" actId="20577"/>
          <ac:spMkLst>
            <pc:docMk/>
            <pc:sldMk cId="504811462" sldId="284"/>
            <ac:spMk id="2" creationId="{0C03556A-DA8F-392C-5E85-70D419F9E361}"/>
          </ac:spMkLst>
        </pc:spChg>
        <pc:picChg chg="add mod">
          <ac:chgData name="Lenides Dolaney" userId="0cf38a0f66cfb5dc" providerId="LiveId" clId="{C4EFC030-5D88-4DED-98C6-60B0CC444CF0}" dt="2024-11-27T19:00:55.952" v="1308" actId="1076"/>
          <ac:picMkLst>
            <pc:docMk/>
            <pc:sldMk cId="504811462" sldId="284"/>
            <ac:picMk id="6" creationId="{C6FD3B1E-DAED-B5ED-7E8A-1FCC755AB698}"/>
          </ac:picMkLst>
        </pc:picChg>
      </pc:sldChg>
    </pc:docChg>
  </pc:docChgLst>
  <pc:docChgLst>
    <pc:chgData name="Lenides Dolaney" userId="0cf38a0f66cfb5dc" providerId="LiveId" clId="{6A66ABE3-3028-4945-B9C6-0A0E1D3EE634}"/>
    <pc:docChg chg="undo addSld delSld modSld sldOrd modSection">
      <pc:chgData name="Lenides Dolaney" userId="0cf38a0f66cfb5dc" providerId="LiveId" clId="{6A66ABE3-3028-4945-B9C6-0A0E1D3EE634}" dt="2024-11-11T22:48:50.689" v="671" actId="1076"/>
      <pc:docMkLst>
        <pc:docMk/>
      </pc:docMkLst>
      <pc:sldChg chg="modSp">
        <pc:chgData name="Lenides Dolaney" userId="0cf38a0f66cfb5dc" providerId="LiveId" clId="{6A66ABE3-3028-4945-B9C6-0A0E1D3EE634}" dt="2024-11-11T17:22:07.021" v="204" actId="20577"/>
        <pc:sldMkLst>
          <pc:docMk/>
          <pc:sldMk cId="3659666984" sldId="256"/>
        </pc:sldMkLst>
        <pc:spChg chg="mod">
          <ac:chgData name="Lenides Dolaney" userId="0cf38a0f66cfb5dc" providerId="LiveId" clId="{6A66ABE3-3028-4945-B9C6-0A0E1D3EE634}" dt="2024-11-11T17:22:07.021" v="204" actId="20577"/>
          <ac:spMkLst>
            <pc:docMk/>
            <pc:sldMk cId="3659666984" sldId="256"/>
            <ac:spMk id="3" creationId="{D3B7A19C-E76F-7A76-5A04-EF3A79B8AAFB}"/>
          </ac:spMkLst>
        </pc:spChg>
      </pc:sldChg>
      <pc:sldChg chg="add del ord">
        <pc:chgData name="Lenides Dolaney" userId="0cf38a0f66cfb5dc" providerId="LiveId" clId="{6A66ABE3-3028-4945-B9C6-0A0E1D3EE634}" dt="2024-11-11T21:53:59.768" v="367"/>
        <pc:sldMkLst>
          <pc:docMk/>
          <pc:sldMk cId="4062888608" sldId="257"/>
        </pc:sldMkLst>
      </pc:sldChg>
      <pc:sldChg chg="modSp">
        <pc:chgData name="Lenides Dolaney" userId="0cf38a0f66cfb5dc" providerId="LiveId" clId="{6A66ABE3-3028-4945-B9C6-0A0E1D3EE634}" dt="2024-11-11T22:03:36.278" v="448" actId="20577"/>
        <pc:sldMkLst>
          <pc:docMk/>
          <pc:sldMk cId="3757655868" sldId="258"/>
        </pc:sldMkLst>
        <pc:spChg chg="mod">
          <ac:chgData name="Lenides Dolaney" userId="0cf38a0f66cfb5dc" providerId="LiveId" clId="{6A66ABE3-3028-4945-B9C6-0A0E1D3EE634}" dt="2024-11-11T22:03:36.278" v="448" actId="20577"/>
          <ac:spMkLst>
            <pc:docMk/>
            <pc:sldMk cId="3757655868" sldId="258"/>
            <ac:spMk id="2" creationId="{E5E3D9F0-F5BA-72BD-B1CF-41EC57CC2882}"/>
          </ac:spMkLst>
        </pc:spChg>
      </pc:sldChg>
      <pc:sldChg chg="ord">
        <pc:chgData name="Lenides Dolaney" userId="0cf38a0f66cfb5dc" providerId="LiveId" clId="{6A66ABE3-3028-4945-B9C6-0A0E1D3EE634}" dt="2024-11-11T16:45:57.989" v="11"/>
        <pc:sldMkLst>
          <pc:docMk/>
          <pc:sldMk cId="1046597095" sldId="259"/>
        </pc:sldMkLst>
      </pc:sldChg>
      <pc:sldChg chg="ord">
        <pc:chgData name="Lenides Dolaney" userId="0cf38a0f66cfb5dc" providerId="LiveId" clId="{6A66ABE3-3028-4945-B9C6-0A0E1D3EE634}" dt="2024-11-11T16:45:46.891" v="9"/>
        <pc:sldMkLst>
          <pc:docMk/>
          <pc:sldMk cId="2287780373" sldId="260"/>
        </pc:sldMkLst>
      </pc:sldChg>
      <pc:sldChg chg="addSp modSp ord modAnim">
        <pc:chgData name="Lenides Dolaney" userId="0cf38a0f66cfb5dc" providerId="LiveId" clId="{6A66ABE3-3028-4945-B9C6-0A0E1D3EE634}" dt="2024-11-11T22:03:21.362" v="442"/>
        <pc:sldMkLst>
          <pc:docMk/>
          <pc:sldMk cId="1486913248" sldId="261"/>
        </pc:sldMkLst>
        <pc:spChg chg="add mod">
          <ac:chgData name="Lenides Dolaney" userId="0cf38a0f66cfb5dc" providerId="LiveId" clId="{6A66ABE3-3028-4945-B9C6-0A0E1D3EE634}" dt="2024-11-11T21:31:26.512" v="352" actId="1076"/>
          <ac:spMkLst>
            <pc:docMk/>
            <pc:sldMk cId="1486913248" sldId="261"/>
            <ac:spMk id="5" creationId="{29BC3EAD-7EC7-D73B-25EE-4CAFB990566F}"/>
          </ac:spMkLst>
        </pc:spChg>
        <pc:spChg chg="add mod">
          <ac:chgData name="Lenides Dolaney" userId="0cf38a0f66cfb5dc" providerId="LiveId" clId="{6A66ABE3-3028-4945-B9C6-0A0E1D3EE634}" dt="2024-11-11T17:13:56.344" v="64" actId="14100"/>
          <ac:spMkLst>
            <pc:docMk/>
            <pc:sldMk cId="1486913248" sldId="261"/>
            <ac:spMk id="6" creationId="{1C060498-4977-A631-0CF8-78EE9B2DE4D8}"/>
          </ac:spMkLst>
        </pc:spChg>
        <pc:spChg chg="add mod">
          <ac:chgData name="Lenides Dolaney" userId="0cf38a0f66cfb5dc" providerId="LiveId" clId="{6A66ABE3-3028-4945-B9C6-0A0E1D3EE634}" dt="2024-11-11T21:31:36.953" v="353" actId="1076"/>
          <ac:spMkLst>
            <pc:docMk/>
            <pc:sldMk cId="1486913248" sldId="261"/>
            <ac:spMk id="7" creationId="{2DF1DC2A-5917-ABCD-AAD9-8E5898F3B2B7}"/>
          </ac:spMkLst>
        </pc:spChg>
        <pc:spChg chg="add mod">
          <ac:chgData name="Lenides Dolaney" userId="0cf38a0f66cfb5dc" providerId="LiveId" clId="{6A66ABE3-3028-4945-B9C6-0A0E1D3EE634}" dt="2024-11-11T17:17:43.150" v="151" actId="20577"/>
          <ac:spMkLst>
            <pc:docMk/>
            <pc:sldMk cId="1486913248" sldId="261"/>
            <ac:spMk id="8" creationId="{873E5E8D-D91D-2E6A-5309-35881D5E778E}"/>
          </ac:spMkLst>
        </pc:spChg>
        <pc:spChg chg="add">
          <ac:chgData name="Lenides Dolaney" userId="0cf38a0f66cfb5dc" providerId="LiveId" clId="{6A66ABE3-3028-4945-B9C6-0A0E1D3EE634}" dt="2024-11-11T17:17:55.110" v="152"/>
          <ac:spMkLst>
            <pc:docMk/>
            <pc:sldMk cId="1486913248" sldId="261"/>
            <ac:spMk id="9" creationId="{1B9A0353-5940-ED7E-16D6-D089A4A3BB50}"/>
          </ac:spMkLst>
        </pc:spChg>
        <pc:spChg chg="add mod">
          <ac:chgData name="Lenides Dolaney" userId="0cf38a0f66cfb5dc" providerId="LiveId" clId="{6A66ABE3-3028-4945-B9C6-0A0E1D3EE634}" dt="2024-11-11T21:31:16.447" v="350" actId="1076"/>
          <ac:spMkLst>
            <pc:docMk/>
            <pc:sldMk cId="1486913248" sldId="261"/>
            <ac:spMk id="10" creationId="{7BEEEB36-B44F-EC6E-57F5-62F6F69E705F}"/>
          </ac:spMkLst>
        </pc:spChg>
        <pc:picChg chg="add mod">
          <ac:chgData name="Lenides Dolaney" userId="0cf38a0f66cfb5dc" providerId="LiveId" clId="{6A66ABE3-3028-4945-B9C6-0A0E1D3EE634}" dt="2024-11-11T21:31:19.491" v="351" actId="1076"/>
          <ac:picMkLst>
            <pc:docMk/>
            <pc:sldMk cId="1486913248" sldId="261"/>
            <ac:picMk id="4" creationId="{E9A5A1D0-D063-AE31-9CBF-E9B8B5ECD4D3}"/>
          </ac:picMkLst>
        </pc:picChg>
      </pc:sldChg>
      <pc:sldChg chg="modSp">
        <pc:chgData name="Lenides Dolaney" userId="0cf38a0f66cfb5dc" providerId="LiveId" clId="{6A66ABE3-3028-4945-B9C6-0A0E1D3EE634}" dt="2024-11-11T22:17:00.667" v="587" actId="20577"/>
        <pc:sldMkLst>
          <pc:docMk/>
          <pc:sldMk cId="685558045" sldId="262"/>
        </pc:sldMkLst>
        <pc:spChg chg="mod">
          <ac:chgData name="Lenides Dolaney" userId="0cf38a0f66cfb5dc" providerId="LiveId" clId="{6A66ABE3-3028-4945-B9C6-0A0E1D3EE634}" dt="2024-11-11T22:05:45.223" v="483" actId="20577"/>
          <ac:spMkLst>
            <pc:docMk/>
            <pc:sldMk cId="685558045" sldId="262"/>
            <ac:spMk id="2" creationId="{1134D97F-D7E4-50E7-A97D-7BFE08DEC062}"/>
          </ac:spMkLst>
        </pc:spChg>
        <pc:spChg chg="mod">
          <ac:chgData name="Lenides Dolaney" userId="0cf38a0f66cfb5dc" providerId="LiveId" clId="{6A66ABE3-3028-4945-B9C6-0A0E1D3EE634}" dt="2024-11-11T22:17:00.667" v="587" actId="20577"/>
          <ac:spMkLst>
            <pc:docMk/>
            <pc:sldMk cId="685558045" sldId="262"/>
            <ac:spMk id="3" creationId="{90BCF5FE-5B48-016B-B8DE-8BB83738A56B}"/>
          </ac:spMkLst>
        </pc:spChg>
      </pc:sldChg>
      <pc:sldChg chg="new del">
        <pc:chgData name="Lenides Dolaney" userId="0cf38a0f66cfb5dc" providerId="LiveId" clId="{6A66ABE3-3028-4945-B9C6-0A0E1D3EE634}" dt="2024-11-11T17:23:04.927" v="207" actId="2696"/>
        <pc:sldMkLst>
          <pc:docMk/>
          <pc:sldMk cId="1980738667" sldId="263"/>
        </pc:sldMkLst>
      </pc:sldChg>
      <pc:sldChg chg="addSp modSp new ord">
        <pc:chgData name="Lenides Dolaney" userId="0cf38a0f66cfb5dc" providerId="LiveId" clId="{6A66ABE3-3028-4945-B9C6-0A0E1D3EE634}" dt="2024-11-11T22:38:51.938" v="643" actId="20577"/>
        <pc:sldMkLst>
          <pc:docMk/>
          <pc:sldMk cId="476671139" sldId="264"/>
        </pc:sldMkLst>
        <pc:spChg chg="mod">
          <ac:chgData name="Lenides Dolaney" userId="0cf38a0f66cfb5dc" providerId="LiveId" clId="{6A66ABE3-3028-4945-B9C6-0A0E1D3EE634}" dt="2024-11-11T22:38:51.938" v="643" actId="20577"/>
          <ac:spMkLst>
            <pc:docMk/>
            <pc:sldMk cId="476671139" sldId="264"/>
            <ac:spMk id="2" creationId="{271A6AD2-0D75-7FC1-A621-FD3794AEB517}"/>
          </ac:spMkLst>
        </pc:spChg>
        <pc:spChg chg="add mod">
          <ac:chgData name="Lenides Dolaney" userId="0cf38a0f66cfb5dc" providerId="LiveId" clId="{6A66ABE3-3028-4945-B9C6-0A0E1D3EE634}" dt="2024-11-11T17:45:32.580" v="332" actId="1076"/>
          <ac:spMkLst>
            <pc:docMk/>
            <pc:sldMk cId="476671139" sldId="264"/>
            <ac:spMk id="3" creationId="{91A2A00B-1745-0DC6-95A8-24B0F841494E}"/>
          </ac:spMkLst>
        </pc:spChg>
        <pc:spChg chg="add mod">
          <ac:chgData name="Lenides Dolaney" userId="0cf38a0f66cfb5dc" providerId="LiveId" clId="{6A66ABE3-3028-4945-B9C6-0A0E1D3EE634}" dt="2024-11-11T17:45:46.838" v="334" actId="1076"/>
          <ac:spMkLst>
            <pc:docMk/>
            <pc:sldMk cId="476671139" sldId="264"/>
            <ac:spMk id="4" creationId="{39688E5D-BF54-7B24-93E4-AD4495B01AF6}"/>
          </ac:spMkLst>
        </pc:spChg>
        <pc:spChg chg="add mod">
          <ac:chgData name="Lenides Dolaney" userId="0cf38a0f66cfb5dc" providerId="LiveId" clId="{6A66ABE3-3028-4945-B9C6-0A0E1D3EE634}" dt="2024-11-11T17:46:03.404" v="336" actId="1076"/>
          <ac:spMkLst>
            <pc:docMk/>
            <pc:sldMk cId="476671139" sldId="264"/>
            <ac:spMk id="5" creationId="{0F7667D3-6A66-F581-4BA0-049C0BABEDC4}"/>
          </ac:spMkLst>
        </pc:spChg>
        <pc:picChg chg="add mod">
          <ac:chgData name="Lenides Dolaney" userId="0cf38a0f66cfb5dc" providerId="LiveId" clId="{6A66ABE3-3028-4945-B9C6-0A0E1D3EE634}" dt="2024-11-11T21:30:20.024" v="349" actId="1076"/>
          <ac:picMkLst>
            <pc:docMk/>
            <pc:sldMk cId="476671139" sldId="264"/>
            <ac:picMk id="2050" creationId="{9FC7024C-5DE8-A765-665D-479BA0B17E10}"/>
          </ac:picMkLst>
        </pc:picChg>
        <pc:picChg chg="add mod">
          <ac:chgData name="Lenides Dolaney" userId="0cf38a0f66cfb5dc" providerId="LiveId" clId="{6A66ABE3-3028-4945-B9C6-0A0E1D3EE634}" dt="2024-11-11T17:44:10.885" v="320" actId="1076"/>
          <ac:picMkLst>
            <pc:docMk/>
            <pc:sldMk cId="476671139" sldId="264"/>
            <ac:picMk id="2052" creationId="{7B88AB96-9AED-2E7E-A3DC-E2E517C14091}"/>
          </ac:picMkLst>
        </pc:picChg>
        <pc:picChg chg="add mod">
          <ac:chgData name="Lenides Dolaney" userId="0cf38a0f66cfb5dc" providerId="LiveId" clId="{6A66ABE3-3028-4945-B9C6-0A0E1D3EE634}" dt="2024-11-11T17:44:19.271" v="323" actId="1076"/>
          <ac:picMkLst>
            <pc:docMk/>
            <pc:sldMk cId="476671139" sldId="264"/>
            <ac:picMk id="2054" creationId="{980DC3F8-EBF9-3BBA-6C89-076203FB60F8}"/>
          </ac:picMkLst>
        </pc:picChg>
        <pc:picChg chg="add">
          <ac:chgData name="Lenides Dolaney" userId="0cf38a0f66cfb5dc" providerId="LiveId" clId="{6A66ABE3-3028-4945-B9C6-0A0E1D3EE634}" dt="2024-11-11T17:41:12.303" v="303"/>
          <ac:picMkLst>
            <pc:docMk/>
            <pc:sldMk cId="476671139" sldId="264"/>
            <ac:picMk id="2056" creationId="{FA737654-DAA7-19FD-7EF4-69C99101E806}"/>
          </ac:picMkLst>
        </pc:picChg>
        <pc:picChg chg="add">
          <ac:chgData name="Lenides Dolaney" userId="0cf38a0f66cfb5dc" providerId="LiveId" clId="{6A66ABE3-3028-4945-B9C6-0A0E1D3EE634}" dt="2024-11-11T17:41:23.841" v="304"/>
          <ac:picMkLst>
            <pc:docMk/>
            <pc:sldMk cId="476671139" sldId="264"/>
            <ac:picMk id="2058" creationId="{857081B2-A2E1-7CB9-F920-BC4CD6D76970}"/>
          </ac:picMkLst>
        </pc:picChg>
      </pc:sldChg>
      <pc:sldChg chg="new del">
        <pc:chgData name="Lenides Dolaney" userId="0cf38a0f66cfb5dc" providerId="LiveId" clId="{6A66ABE3-3028-4945-B9C6-0A0E1D3EE634}" dt="2024-11-11T21:52:37.202" v="356" actId="2696"/>
        <pc:sldMkLst>
          <pc:docMk/>
          <pc:sldMk cId="2077063074" sldId="265"/>
        </pc:sldMkLst>
      </pc:sldChg>
      <pc:sldChg chg="modSp new">
        <pc:chgData name="Lenides Dolaney" userId="0cf38a0f66cfb5dc" providerId="LiveId" clId="{6A66ABE3-3028-4945-B9C6-0A0E1D3EE634}" dt="2024-11-11T21:58:01.964" v="400" actId="20577"/>
        <pc:sldMkLst>
          <pc:docMk/>
          <pc:sldMk cId="3024800287" sldId="265"/>
        </pc:sldMkLst>
        <pc:spChg chg="mod">
          <ac:chgData name="Lenides Dolaney" userId="0cf38a0f66cfb5dc" providerId="LiveId" clId="{6A66ABE3-3028-4945-B9C6-0A0E1D3EE634}" dt="2024-11-11T21:58:01.964" v="400" actId="20577"/>
          <ac:spMkLst>
            <pc:docMk/>
            <pc:sldMk cId="3024800287" sldId="265"/>
            <ac:spMk id="2" creationId="{96A1FD3F-AFD8-67C6-39EE-E624A1390DE8}"/>
          </ac:spMkLst>
        </pc:spChg>
      </pc:sldChg>
      <pc:sldChg chg="new del">
        <pc:chgData name="Lenides Dolaney" userId="0cf38a0f66cfb5dc" providerId="LiveId" clId="{6A66ABE3-3028-4945-B9C6-0A0E1D3EE634}" dt="2024-11-11T21:53:17.632" v="359" actId="2696"/>
        <pc:sldMkLst>
          <pc:docMk/>
          <pc:sldMk cId="3227865011" sldId="266"/>
        </pc:sldMkLst>
      </pc:sldChg>
      <pc:sldChg chg="addSp modSp new modAnim">
        <pc:chgData name="Lenides Dolaney" userId="0cf38a0f66cfb5dc" providerId="LiveId" clId="{6A66ABE3-3028-4945-B9C6-0A0E1D3EE634}" dt="2024-11-11T22:28:05.228" v="589" actId="1076"/>
        <pc:sldMkLst>
          <pc:docMk/>
          <pc:sldMk cId="4032902023" sldId="266"/>
        </pc:sldMkLst>
        <pc:spChg chg="mod">
          <ac:chgData name="Lenides Dolaney" userId="0cf38a0f66cfb5dc" providerId="LiveId" clId="{6A66ABE3-3028-4945-B9C6-0A0E1D3EE634}" dt="2024-11-11T21:58:39.511" v="421" actId="20577"/>
          <ac:spMkLst>
            <pc:docMk/>
            <pc:sldMk cId="4032902023" sldId="266"/>
            <ac:spMk id="2" creationId="{353281DE-3607-741C-A85D-ABDC96A9F74C}"/>
          </ac:spMkLst>
        </pc:spChg>
        <pc:picChg chg="add mod">
          <ac:chgData name="Lenides Dolaney" userId="0cf38a0f66cfb5dc" providerId="LiveId" clId="{6A66ABE3-3028-4945-B9C6-0A0E1D3EE634}" dt="2024-11-11T22:28:05.228" v="589" actId="1076"/>
          <ac:picMkLst>
            <pc:docMk/>
            <pc:sldMk cId="4032902023" sldId="266"/>
            <ac:picMk id="1026" creationId="{D55075E1-42C6-5F68-E760-2C261654FDD6}"/>
          </ac:picMkLst>
        </pc:picChg>
      </pc:sldChg>
      <pc:sldChg chg="modSp new del">
        <pc:chgData name="Lenides Dolaney" userId="0cf38a0f66cfb5dc" providerId="LiveId" clId="{6A66ABE3-3028-4945-B9C6-0A0E1D3EE634}" dt="2024-11-11T21:53:45.540" v="365" actId="2696"/>
        <pc:sldMkLst>
          <pc:docMk/>
          <pc:sldMk cId="279001563" sldId="267"/>
        </pc:sldMkLst>
        <pc:spChg chg="mod">
          <ac:chgData name="Lenides Dolaney" userId="0cf38a0f66cfb5dc" providerId="LiveId" clId="{6A66ABE3-3028-4945-B9C6-0A0E1D3EE634}" dt="2024-11-11T21:53:35.327" v="362"/>
          <ac:spMkLst>
            <pc:docMk/>
            <pc:sldMk cId="279001563" sldId="267"/>
            <ac:spMk id="3" creationId="{35F7E680-E1D8-288B-D4D1-597BB963DBC9}"/>
          </ac:spMkLst>
        </pc:spChg>
      </pc:sldChg>
      <pc:sldChg chg="modSp new ord">
        <pc:chgData name="Lenides Dolaney" userId="0cf38a0f66cfb5dc" providerId="LiveId" clId="{6A66ABE3-3028-4945-B9C6-0A0E1D3EE634}" dt="2024-11-11T22:21:22.537" v="588"/>
        <pc:sldMkLst>
          <pc:docMk/>
          <pc:sldMk cId="2401768500" sldId="267"/>
        </pc:sldMkLst>
        <pc:spChg chg="mod">
          <ac:chgData name="Lenides Dolaney" userId="0cf38a0f66cfb5dc" providerId="LiveId" clId="{6A66ABE3-3028-4945-B9C6-0A0E1D3EE634}" dt="2024-11-11T22:04:30.238" v="470" actId="20577"/>
          <ac:spMkLst>
            <pc:docMk/>
            <pc:sldMk cId="2401768500" sldId="267"/>
            <ac:spMk id="2" creationId="{E9E396B7-B648-C0B5-16CD-83138662C8DD}"/>
          </ac:spMkLst>
        </pc:spChg>
      </pc:sldChg>
      <pc:sldChg chg="add del">
        <pc:chgData name="Lenides Dolaney" userId="0cf38a0f66cfb5dc" providerId="LiveId" clId="{6A66ABE3-3028-4945-B9C6-0A0E1D3EE634}" dt="2024-11-11T21:53:18.496" v="360" actId="2696"/>
        <pc:sldMkLst>
          <pc:docMk/>
          <pc:sldMk cId="3301312900" sldId="268"/>
        </pc:sldMkLst>
      </pc:sldChg>
      <pc:sldChg chg="modSp add">
        <pc:chgData name="Lenides Dolaney" userId="0cf38a0f66cfb5dc" providerId="LiveId" clId="{6A66ABE3-3028-4945-B9C6-0A0E1D3EE634}" dt="2024-11-11T22:05:52.662" v="498" actId="20577"/>
        <pc:sldMkLst>
          <pc:docMk/>
          <pc:sldMk cId="3411542363" sldId="268"/>
        </pc:sldMkLst>
        <pc:spChg chg="mod">
          <ac:chgData name="Lenides Dolaney" userId="0cf38a0f66cfb5dc" providerId="LiveId" clId="{6A66ABE3-3028-4945-B9C6-0A0E1D3EE634}" dt="2024-11-11T22:05:52.662" v="498" actId="20577"/>
          <ac:spMkLst>
            <pc:docMk/>
            <pc:sldMk cId="3411542363" sldId="268"/>
            <ac:spMk id="2" creationId="{73A7A751-5287-5671-5CAF-94F291E5A052}"/>
          </ac:spMkLst>
        </pc:spChg>
      </pc:sldChg>
      <pc:sldChg chg="addSp delSp modSp new">
        <pc:chgData name="Lenides Dolaney" userId="0cf38a0f66cfb5dc" providerId="LiveId" clId="{6A66ABE3-3028-4945-B9C6-0A0E1D3EE634}" dt="2024-11-11T22:37:41.663" v="628" actId="1076"/>
        <pc:sldMkLst>
          <pc:docMk/>
          <pc:sldMk cId="1843464236" sldId="269"/>
        </pc:sldMkLst>
        <pc:spChg chg="mod">
          <ac:chgData name="Lenides Dolaney" userId="0cf38a0f66cfb5dc" providerId="LiveId" clId="{6A66ABE3-3028-4945-B9C6-0A0E1D3EE634}" dt="2024-11-11T22:36:13.342" v="622" actId="20577"/>
          <ac:spMkLst>
            <pc:docMk/>
            <pc:sldMk cId="1843464236" sldId="269"/>
            <ac:spMk id="2" creationId="{3AA4C151-C25D-050E-86D0-E5CF751897D8}"/>
          </ac:spMkLst>
        </pc:spChg>
        <pc:picChg chg="add del mod">
          <ac:chgData name="Lenides Dolaney" userId="0cf38a0f66cfb5dc" providerId="LiveId" clId="{6A66ABE3-3028-4945-B9C6-0A0E1D3EE634}" dt="2024-11-11T22:31:33.545" v="593" actId="478"/>
          <ac:picMkLst>
            <pc:docMk/>
            <pc:sldMk cId="1843464236" sldId="269"/>
            <ac:picMk id="2050" creationId="{407687A9-6C1A-E4F4-E3F4-204491C7FF23}"/>
          </ac:picMkLst>
        </pc:picChg>
        <pc:picChg chg="add mod">
          <ac:chgData name="Lenides Dolaney" userId="0cf38a0f66cfb5dc" providerId="LiveId" clId="{6A66ABE3-3028-4945-B9C6-0A0E1D3EE634}" dt="2024-11-11T22:37:41.663" v="628" actId="1076"/>
          <ac:picMkLst>
            <pc:docMk/>
            <pc:sldMk cId="1843464236" sldId="269"/>
            <ac:picMk id="2052" creationId="{7A38FA78-D7BF-E7EF-3F30-9C13FBEA2908}"/>
          </ac:picMkLst>
        </pc:picChg>
        <pc:picChg chg="add mod">
          <ac:chgData name="Lenides Dolaney" userId="0cf38a0f66cfb5dc" providerId="LiveId" clId="{6A66ABE3-3028-4945-B9C6-0A0E1D3EE634}" dt="2024-11-11T22:37:22.547" v="626" actId="1076"/>
          <ac:picMkLst>
            <pc:docMk/>
            <pc:sldMk cId="1843464236" sldId="269"/>
            <ac:picMk id="2054" creationId="{9FFAAAA0-2969-5A26-C6FD-AE9AF5A90F1C}"/>
          </ac:picMkLst>
        </pc:picChg>
      </pc:sldChg>
      <pc:sldChg chg="addSp delSp modSp new">
        <pc:chgData name="Lenides Dolaney" userId="0cf38a0f66cfb5dc" providerId="LiveId" clId="{6A66ABE3-3028-4945-B9C6-0A0E1D3EE634}" dt="2024-11-11T22:48:50.689" v="671" actId="1076"/>
        <pc:sldMkLst>
          <pc:docMk/>
          <pc:sldMk cId="2534117945" sldId="270"/>
        </pc:sldMkLst>
        <pc:spChg chg="mod">
          <ac:chgData name="Lenides Dolaney" userId="0cf38a0f66cfb5dc" providerId="LiveId" clId="{6A66ABE3-3028-4945-B9C6-0A0E1D3EE634}" dt="2024-11-11T22:39:43.678" v="653" actId="20577"/>
          <ac:spMkLst>
            <pc:docMk/>
            <pc:sldMk cId="2534117945" sldId="270"/>
            <ac:spMk id="2" creationId="{DB9450C7-B020-4D9A-6C70-4C201AAF41BD}"/>
          </ac:spMkLst>
        </pc:spChg>
        <pc:spChg chg="mod">
          <ac:chgData name="Lenides Dolaney" userId="0cf38a0f66cfb5dc" providerId="LiveId" clId="{6A66ABE3-3028-4945-B9C6-0A0E1D3EE634}" dt="2024-11-11T22:45:42.856" v="660" actId="1076"/>
          <ac:spMkLst>
            <pc:docMk/>
            <pc:sldMk cId="2534117945" sldId="270"/>
            <ac:spMk id="3" creationId="{2C86F901-7A4F-4FBC-E0E3-9F31AA3F1664}"/>
          </ac:spMkLst>
        </pc:spChg>
        <pc:picChg chg="add mod">
          <ac:chgData name="Lenides Dolaney" userId="0cf38a0f66cfb5dc" providerId="LiveId" clId="{6A66ABE3-3028-4945-B9C6-0A0E1D3EE634}" dt="2024-11-11T22:42:14.715" v="655" actId="1076"/>
          <ac:picMkLst>
            <pc:docMk/>
            <pc:sldMk cId="2534117945" sldId="270"/>
            <ac:picMk id="3074" creationId="{90E1D7EC-5BAB-0095-661E-4564653F2B48}"/>
          </ac:picMkLst>
        </pc:picChg>
        <pc:picChg chg="add del mod">
          <ac:chgData name="Lenides Dolaney" userId="0cf38a0f66cfb5dc" providerId="LiveId" clId="{6A66ABE3-3028-4945-B9C6-0A0E1D3EE634}" dt="2024-11-11T22:47:43.747" v="661" actId="478"/>
          <ac:picMkLst>
            <pc:docMk/>
            <pc:sldMk cId="2534117945" sldId="270"/>
            <ac:picMk id="3076" creationId="{C221C3E1-8306-5AB9-0E7B-4998A304267E}"/>
          </ac:picMkLst>
        </pc:picChg>
        <pc:picChg chg="add mod">
          <ac:chgData name="Lenides Dolaney" userId="0cf38a0f66cfb5dc" providerId="LiveId" clId="{6A66ABE3-3028-4945-B9C6-0A0E1D3EE634}" dt="2024-11-11T22:47:55.499" v="664" actId="1076"/>
          <ac:picMkLst>
            <pc:docMk/>
            <pc:sldMk cId="2534117945" sldId="270"/>
            <ac:picMk id="3078" creationId="{702FFB92-936E-4840-F06C-A86A35B52844}"/>
          </ac:picMkLst>
        </pc:picChg>
        <pc:picChg chg="add mod">
          <ac:chgData name="Lenides Dolaney" userId="0cf38a0f66cfb5dc" providerId="LiveId" clId="{6A66ABE3-3028-4945-B9C6-0A0E1D3EE634}" dt="2024-11-11T22:48:50.689" v="671" actId="1076"/>
          <ac:picMkLst>
            <pc:docMk/>
            <pc:sldMk cId="2534117945" sldId="270"/>
            <ac:picMk id="3080" creationId="{C485DFB5-13C2-D9A1-BC39-86CACA9AE7D2}"/>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55EDE1-0A36-45E2-993D-DDA0B978CAEB}" type="datetimeFigureOut">
              <a:rPr lang="en-US" smtClean="0"/>
              <a:t>12/2/24</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94C2D-7D58-4993-B045-B145CFA77A88}" type="slidenum">
              <a:rPr lang="en-US" smtClean="0"/>
              <a:t>‹#›</a:t>
            </a:fld>
            <a:endParaRPr lang="en-US"/>
          </a:p>
        </p:txBody>
      </p:sp>
    </p:spTree>
    <p:extLst>
      <p:ext uri="{BB962C8B-B14F-4D97-AF65-F5344CB8AC3E}">
        <p14:creationId xmlns:p14="http://schemas.microsoft.com/office/powerpoint/2010/main" val="2579425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D0141-11A4-E599-F4D7-22195BE44EB3}"/>
              </a:ext>
            </a:extLst>
          </p:cNvPr>
          <p:cNvSpPr>
            <a:spLocks noGrp="1"/>
          </p:cNvSpPr>
          <p:nvPr>
            <p:ph type="ctrTitle"/>
          </p:nvPr>
        </p:nvSpPr>
        <p:spPr>
          <a:xfrm>
            <a:off x="857250" y="1496484"/>
            <a:ext cx="5143500" cy="3183467"/>
          </a:xfrm>
        </p:spPr>
        <p:txBody>
          <a:bodyPr anchor="b"/>
          <a:lstStyle>
            <a:lvl1pPr algn="ctr">
              <a:defRPr sz="3375"/>
            </a:lvl1pPr>
          </a:lstStyle>
          <a:p>
            <a:r>
              <a:rPr lang="en-US"/>
              <a:t>Click to edit Master title style</a:t>
            </a:r>
          </a:p>
        </p:txBody>
      </p:sp>
      <p:sp>
        <p:nvSpPr>
          <p:cNvPr id="3" name="Subtitle 2">
            <a:extLst>
              <a:ext uri="{FF2B5EF4-FFF2-40B4-BE49-F238E27FC236}">
                <a16:creationId xmlns:a16="http://schemas.microsoft.com/office/drawing/2014/main" id="{7DCD7189-A2EA-0A3C-AB68-64B88B639BB7}"/>
              </a:ext>
            </a:extLst>
          </p:cNvPr>
          <p:cNvSpPr>
            <a:spLocks noGrp="1"/>
          </p:cNvSpPr>
          <p:nvPr>
            <p:ph type="subTitle" idx="1"/>
          </p:nvPr>
        </p:nvSpPr>
        <p:spPr>
          <a:xfrm>
            <a:off x="857250" y="4802717"/>
            <a:ext cx="5143500" cy="2207683"/>
          </a:xfrm>
        </p:spPr>
        <p:txBody>
          <a:bodyPr/>
          <a:lstStyle>
            <a:lvl1pPr marL="0" indent="0" algn="ctr">
              <a:buNone/>
              <a:defRPr sz="1350"/>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a:t>Click to edit Master subtitle style</a:t>
            </a:r>
          </a:p>
        </p:txBody>
      </p:sp>
      <p:sp>
        <p:nvSpPr>
          <p:cNvPr id="4" name="Date Placeholder 3">
            <a:extLst>
              <a:ext uri="{FF2B5EF4-FFF2-40B4-BE49-F238E27FC236}">
                <a16:creationId xmlns:a16="http://schemas.microsoft.com/office/drawing/2014/main" id="{B0506203-6F10-82C4-532D-7D4BA5F83273}"/>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5" name="Footer Placeholder 4">
            <a:extLst>
              <a:ext uri="{FF2B5EF4-FFF2-40B4-BE49-F238E27FC236}">
                <a16:creationId xmlns:a16="http://schemas.microsoft.com/office/drawing/2014/main" id="{FC341753-0A38-47F1-953E-99C0BDD7B9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522E2B-8C3A-C8E1-3208-30F838EF3A98}"/>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2755016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0C686-F6C3-ADDA-6080-72E944F32A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16C2D1-0638-5E4F-6B4F-AE5CF9991F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FB44E8-ACD3-F9BF-C8FE-D298540E9FE5}"/>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5" name="Footer Placeholder 4">
            <a:extLst>
              <a:ext uri="{FF2B5EF4-FFF2-40B4-BE49-F238E27FC236}">
                <a16:creationId xmlns:a16="http://schemas.microsoft.com/office/drawing/2014/main" id="{9E8CAFB4-A5FF-7658-CF4A-203BA8404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AF8FCB-4148-66CB-B370-3AFF45CF2969}"/>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210752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2D63DA-EF17-FF69-FAF6-EBE52A7E9EED}"/>
              </a:ext>
            </a:extLst>
          </p:cNvPr>
          <p:cNvSpPr>
            <a:spLocks noGrp="1"/>
          </p:cNvSpPr>
          <p:nvPr>
            <p:ph type="title" orient="vert"/>
          </p:nvPr>
        </p:nvSpPr>
        <p:spPr>
          <a:xfrm>
            <a:off x="4907757" y="486833"/>
            <a:ext cx="1478756" cy="774911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02522B2-5058-6348-60B3-297B7A54A223}"/>
              </a:ext>
            </a:extLst>
          </p:cNvPr>
          <p:cNvSpPr>
            <a:spLocks noGrp="1"/>
          </p:cNvSpPr>
          <p:nvPr>
            <p:ph type="body" orient="vert" idx="1"/>
          </p:nvPr>
        </p:nvSpPr>
        <p:spPr>
          <a:xfrm>
            <a:off x="471488" y="486833"/>
            <a:ext cx="4350544"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24829A-1070-A138-5B6E-79C1478ACA75}"/>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5" name="Footer Placeholder 4">
            <a:extLst>
              <a:ext uri="{FF2B5EF4-FFF2-40B4-BE49-F238E27FC236}">
                <a16:creationId xmlns:a16="http://schemas.microsoft.com/office/drawing/2014/main" id="{A8745E22-55CF-96C2-3144-429402EB38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7ABC75-7878-3E70-9027-B78607207AC9}"/>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1792837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98EED-6E99-1C68-94E6-8E19D462C9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EFA39F-7ED1-9A7E-A0E4-3AB098627B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49A04F-D291-069F-DA89-21861E604AF6}"/>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5" name="Footer Placeholder 4">
            <a:extLst>
              <a:ext uri="{FF2B5EF4-FFF2-40B4-BE49-F238E27FC236}">
                <a16:creationId xmlns:a16="http://schemas.microsoft.com/office/drawing/2014/main" id="{79CDDF7C-2F6A-F899-F560-01464AD6E8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136104-3C5A-F277-9651-A92BE469935B}"/>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2603933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9D431-54F8-9A9B-114A-3D2CA7458DEE}"/>
              </a:ext>
            </a:extLst>
          </p:cNvPr>
          <p:cNvSpPr>
            <a:spLocks noGrp="1"/>
          </p:cNvSpPr>
          <p:nvPr>
            <p:ph type="title"/>
          </p:nvPr>
        </p:nvSpPr>
        <p:spPr>
          <a:xfrm>
            <a:off x="467915" y="2279652"/>
            <a:ext cx="5915025" cy="3803649"/>
          </a:xfrm>
        </p:spPr>
        <p:txBody>
          <a:bodyPr anchor="b"/>
          <a:lstStyle>
            <a:lvl1pPr>
              <a:defRPr sz="3375"/>
            </a:lvl1pPr>
          </a:lstStyle>
          <a:p>
            <a:r>
              <a:rPr lang="en-US"/>
              <a:t>Click to edit Master title style</a:t>
            </a:r>
          </a:p>
        </p:txBody>
      </p:sp>
      <p:sp>
        <p:nvSpPr>
          <p:cNvPr id="3" name="Text Placeholder 2">
            <a:extLst>
              <a:ext uri="{FF2B5EF4-FFF2-40B4-BE49-F238E27FC236}">
                <a16:creationId xmlns:a16="http://schemas.microsoft.com/office/drawing/2014/main" id="{C2C26882-59BB-6589-5A55-CBE4EDC4EDF8}"/>
              </a:ext>
            </a:extLst>
          </p:cNvPr>
          <p:cNvSpPr>
            <a:spLocks noGrp="1"/>
          </p:cNvSpPr>
          <p:nvPr>
            <p:ph type="body" idx="1"/>
          </p:nvPr>
        </p:nvSpPr>
        <p:spPr>
          <a:xfrm>
            <a:off x="467915" y="6119286"/>
            <a:ext cx="5915025" cy="2000249"/>
          </a:xfrm>
        </p:spPr>
        <p:txBody>
          <a:bodyPr/>
          <a:lstStyle>
            <a:lvl1pPr marL="0" indent="0">
              <a:buNone/>
              <a:defRPr sz="1350">
                <a:solidFill>
                  <a:schemeClr val="tx1">
                    <a:tint val="82000"/>
                  </a:schemeClr>
                </a:solidFill>
              </a:defRPr>
            </a:lvl1pPr>
            <a:lvl2pPr marL="257175" indent="0">
              <a:buNone/>
              <a:defRPr sz="1125">
                <a:solidFill>
                  <a:schemeClr val="tx1">
                    <a:tint val="82000"/>
                  </a:schemeClr>
                </a:solidFill>
              </a:defRPr>
            </a:lvl2pPr>
            <a:lvl3pPr marL="514350" indent="0">
              <a:buNone/>
              <a:defRPr sz="1013">
                <a:solidFill>
                  <a:schemeClr val="tx1">
                    <a:tint val="82000"/>
                  </a:schemeClr>
                </a:solidFill>
              </a:defRPr>
            </a:lvl3pPr>
            <a:lvl4pPr marL="771525" indent="0">
              <a:buNone/>
              <a:defRPr sz="900">
                <a:solidFill>
                  <a:schemeClr val="tx1">
                    <a:tint val="82000"/>
                  </a:schemeClr>
                </a:solidFill>
              </a:defRPr>
            </a:lvl4pPr>
            <a:lvl5pPr marL="1028700" indent="0">
              <a:buNone/>
              <a:defRPr sz="900">
                <a:solidFill>
                  <a:schemeClr val="tx1">
                    <a:tint val="82000"/>
                  </a:schemeClr>
                </a:solidFill>
              </a:defRPr>
            </a:lvl5pPr>
            <a:lvl6pPr marL="1285875" indent="0">
              <a:buNone/>
              <a:defRPr sz="900">
                <a:solidFill>
                  <a:schemeClr val="tx1">
                    <a:tint val="82000"/>
                  </a:schemeClr>
                </a:solidFill>
              </a:defRPr>
            </a:lvl6pPr>
            <a:lvl7pPr marL="1543050" indent="0">
              <a:buNone/>
              <a:defRPr sz="900">
                <a:solidFill>
                  <a:schemeClr val="tx1">
                    <a:tint val="82000"/>
                  </a:schemeClr>
                </a:solidFill>
              </a:defRPr>
            </a:lvl7pPr>
            <a:lvl8pPr marL="1800225" indent="0">
              <a:buNone/>
              <a:defRPr sz="900">
                <a:solidFill>
                  <a:schemeClr val="tx1">
                    <a:tint val="82000"/>
                  </a:schemeClr>
                </a:solidFill>
              </a:defRPr>
            </a:lvl8pPr>
            <a:lvl9pPr marL="2057400" indent="0">
              <a:buNone/>
              <a:defRPr sz="9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7F8A9C-B76B-C31C-21CA-99DA9ECA37B6}"/>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5" name="Footer Placeholder 4">
            <a:extLst>
              <a:ext uri="{FF2B5EF4-FFF2-40B4-BE49-F238E27FC236}">
                <a16:creationId xmlns:a16="http://schemas.microsoft.com/office/drawing/2014/main" id="{5D3256D6-067F-7459-DBDF-FCEF52A41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EE39C0-3AD2-92E1-FB4F-E2E113A2F01A}"/>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4197832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EDBA0-B0D2-A0C2-71F3-ABAC136334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B35CB2-0DAB-FF92-4125-09B94AD927F4}"/>
              </a:ext>
            </a:extLst>
          </p:cNvPr>
          <p:cNvSpPr>
            <a:spLocks noGrp="1"/>
          </p:cNvSpPr>
          <p:nvPr>
            <p:ph sz="half" idx="1"/>
          </p:nvPr>
        </p:nvSpPr>
        <p:spPr>
          <a:xfrm>
            <a:off x="471488"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8C8B57C-EDE8-2171-DAD3-5C495B5605E2}"/>
              </a:ext>
            </a:extLst>
          </p:cNvPr>
          <p:cNvSpPr>
            <a:spLocks noGrp="1"/>
          </p:cNvSpPr>
          <p:nvPr>
            <p:ph sz="half" idx="2"/>
          </p:nvPr>
        </p:nvSpPr>
        <p:spPr>
          <a:xfrm>
            <a:off x="3471863"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B102EBF-50AA-AC23-054C-8DCF77BC35B0}"/>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6" name="Footer Placeholder 5">
            <a:extLst>
              <a:ext uri="{FF2B5EF4-FFF2-40B4-BE49-F238E27FC236}">
                <a16:creationId xmlns:a16="http://schemas.microsoft.com/office/drawing/2014/main" id="{0F103A85-EE52-2461-98C6-03379F7A2E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44435-97F7-48E0-D451-B131858544B1}"/>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439270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D7DE-4524-473E-4253-99477D7FCC27}"/>
              </a:ext>
            </a:extLst>
          </p:cNvPr>
          <p:cNvSpPr>
            <a:spLocks noGrp="1"/>
          </p:cNvSpPr>
          <p:nvPr>
            <p:ph type="title"/>
          </p:nvPr>
        </p:nvSpPr>
        <p:spPr>
          <a:xfrm>
            <a:off x="472381" y="486835"/>
            <a:ext cx="5915025" cy="1767417"/>
          </a:xfrm>
        </p:spPr>
        <p:txBody>
          <a:bodyPr/>
          <a:lstStyle/>
          <a:p>
            <a:r>
              <a:rPr lang="en-US"/>
              <a:t>Click to edit Master title style</a:t>
            </a:r>
          </a:p>
        </p:txBody>
      </p:sp>
      <p:sp>
        <p:nvSpPr>
          <p:cNvPr id="3" name="Text Placeholder 2">
            <a:extLst>
              <a:ext uri="{FF2B5EF4-FFF2-40B4-BE49-F238E27FC236}">
                <a16:creationId xmlns:a16="http://schemas.microsoft.com/office/drawing/2014/main" id="{2924EA7A-C61D-D565-A1C3-EECC2CCC76B4}"/>
              </a:ext>
            </a:extLst>
          </p:cNvPr>
          <p:cNvSpPr>
            <a:spLocks noGrp="1"/>
          </p:cNvSpPr>
          <p:nvPr>
            <p:ph type="body" idx="1"/>
          </p:nvPr>
        </p:nvSpPr>
        <p:spPr>
          <a:xfrm>
            <a:off x="472381" y="2241551"/>
            <a:ext cx="2901255" cy="1098549"/>
          </a:xfrm>
        </p:spPr>
        <p:txBody>
          <a:bodyPr anchor="b"/>
          <a:lstStyle>
            <a:lvl1pPr marL="0" indent="0">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4" name="Content Placeholder 3">
            <a:extLst>
              <a:ext uri="{FF2B5EF4-FFF2-40B4-BE49-F238E27FC236}">
                <a16:creationId xmlns:a16="http://schemas.microsoft.com/office/drawing/2014/main" id="{43E50657-C7A0-630C-5E16-096ACBCEA9AA}"/>
              </a:ext>
            </a:extLst>
          </p:cNvPr>
          <p:cNvSpPr>
            <a:spLocks noGrp="1"/>
          </p:cNvSpPr>
          <p:nvPr>
            <p:ph sz="half" idx="2"/>
          </p:nvPr>
        </p:nvSpPr>
        <p:spPr>
          <a:xfrm>
            <a:off x="472381" y="3340100"/>
            <a:ext cx="2901255"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BD81B0-9EA1-29F5-9CEC-4B67EE1E2821}"/>
              </a:ext>
            </a:extLst>
          </p:cNvPr>
          <p:cNvSpPr>
            <a:spLocks noGrp="1"/>
          </p:cNvSpPr>
          <p:nvPr>
            <p:ph type="body" sz="quarter" idx="3"/>
          </p:nvPr>
        </p:nvSpPr>
        <p:spPr>
          <a:xfrm>
            <a:off x="3471863" y="2241551"/>
            <a:ext cx="2915543" cy="1098549"/>
          </a:xfrm>
        </p:spPr>
        <p:txBody>
          <a:bodyPr anchor="b"/>
          <a:lstStyle>
            <a:lvl1pPr marL="0" indent="0">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6" name="Content Placeholder 5">
            <a:extLst>
              <a:ext uri="{FF2B5EF4-FFF2-40B4-BE49-F238E27FC236}">
                <a16:creationId xmlns:a16="http://schemas.microsoft.com/office/drawing/2014/main" id="{422062EC-B9AA-F6EC-890A-C615D0EC88A9}"/>
              </a:ext>
            </a:extLst>
          </p:cNvPr>
          <p:cNvSpPr>
            <a:spLocks noGrp="1"/>
          </p:cNvSpPr>
          <p:nvPr>
            <p:ph sz="quarter" idx="4"/>
          </p:nvPr>
        </p:nvSpPr>
        <p:spPr>
          <a:xfrm>
            <a:off x="3471863" y="3340100"/>
            <a:ext cx="2915543"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20C3EB-AB4C-EAC8-4017-F6465E0B8951}"/>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8" name="Footer Placeholder 7">
            <a:extLst>
              <a:ext uri="{FF2B5EF4-FFF2-40B4-BE49-F238E27FC236}">
                <a16:creationId xmlns:a16="http://schemas.microsoft.com/office/drawing/2014/main" id="{3919225A-44F1-C53F-FD21-F999C0C9D8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EB98594-98FD-F386-39B9-0E95BD6AF7BC}"/>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2280783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505BB-B32F-44B0-9489-1681EC74C87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254AC2-3EDB-43F8-EB33-0A8BA3C74F0C}"/>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4" name="Footer Placeholder 3">
            <a:extLst>
              <a:ext uri="{FF2B5EF4-FFF2-40B4-BE49-F238E27FC236}">
                <a16:creationId xmlns:a16="http://schemas.microsoft.com/office/drawing/2014/main" id="{102A04E8-F084-A918-49DF-B70F837096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498A07C-62BF-593C-57A1-26D79A1EE09E}"/>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1016641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B93B5F-9B55-D663-C358-D9515E5BFDBA}"/>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3" name="Footer Placeholder 2">
            <a:extLst>
              <a:ext uri="{FF2B5EF4-FFF2-40B4-BE49-F238E27FC236}">
                <a16:creationId xmlns:a16="http://schemas.microsoft.com/office/drawing/2014/main" id="{EAA67570-760E-C668-555F-A78B1160ED4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47F849-7B09-8765-45E1-1203CF250CE4}"/>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3575532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D6AA9-CD1F-18D2-EA2D-FE7B43F70D53}"/>
              </a:ext>
            </a:extLst>
          </p:cNvPr>
          <p:cNvSpPr>
            <a:spLocks noGrp="1"/>
          </p:cNvSpPr>
          <p:nvPr>
            <p:ph type="title"/>
          </p:nvPr>
        </p:nvSpPr>
        <p:spPr>
          <a:xfrm>
            <a:off x="472381" y="609600"/>
            <a:ext cx="2211884" cy="2133600"/>
          </a:xfrm>
        </p:spPr>
        <p:txBody>
          <a:bodyPr anchor="b"/>
          <a:lstStyle>
            <a:lvl1pPr>
              <a:defRPr sz="1800"/>
            </a:lvl1pPr>
          </a:lstStyle>
          <a:p>
            <a:r>
              <a:rPr lang="en-US"/>
              <a:t>Click to edit Master title style</a:t>
            </a:r>
          </a:p>
        </p:txBody>
      </p:sp>
      <p:sp>
        <p:nvSpPr>
          <p:cNvPr id="3" name="Content Placeholder 2">
            <a:extLst>
              <a:ext uri="{FF2B5EF4-FFF2-40B4-BE49-F238E27FC236}">
                <a16:creationId xmlns:a16="http://schemas.microsoft.com/office/drawing/2014/main" id="{73B19A15-D79C-9C6A-058E-C2604DD3AF4B}"/>
              </a:ext>
            </a:extLst>
          </p:cNvPr>
          <p:cNvSpPr>
            <a:spLocks noGrp="1"/>
          </p:cNvSpPr>
          <p:nvPr>
            <p:ph idx="1"/>
          </p:nvPr>
        </p:nvSpPr>
        <p:spPr>
          <a:xfrm>
            <a:off x="2915543" y="1316568"/>
            <a:ext cx="3471863" cy="6498167"/>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6EF7E85-259A-0A36-661F-1CB374319964}"/>
              </a:ext>
            </a:extLst>
          </p:cNvPr>
          <p:cNvSpPr>
            <a:spLocks noGrp="1"/>
          </p:cNvSpPr>
          <p:nvPr>
            <p:ph type="body" sz="half" idx="2"/>
          </p:nvPr>
        </p:nvSpPr>
        <p:spPr>
          <a:xfrm>
            <a:off x="472381" y="2743200"/>
            <a:ext cx="2211884" cy="5082117"/>
          </a:xfrm>
        </p:spPr>
        <p:txBody>
          <a:bodyPr/>
          <a:lstStyle>
            <a:lvl1pPr marL="0" indent="0">
              <a:buNone/>
              <a:defRPr sz="900"/>
            </a:lvl1pPr>
            <a:lvl2pPr marL="257175" indent="0">
              <a:buNone/>
              <a:defRPr sz="788"/>
            </a:lvl2pPr>
            <a:lvl3pPr marL="514350" indent="0">
              <a:buNone/>
              <a:defRPr sz="675"/>
            </a:lvl3pPr>
            <a:lvl4pPr marL="771525" indent="0">
              <a:buNone/>
              <a:defRPr sz="563"/>
            </a:lvl4pPr>
            <a:lvl5pPr marL="1028700" indent="0">
              <a:buNone/>
              <a:defRPr sz="563"/>
            </a:lvl5pPr>
            <a:lvl6pPr marL="1285875" indent="0">
              <a:buNone/>
              <a:defRPr sz="563"/>
            </a:lvl6pPr>
            <a:lvl7pPr marL="1543050" indent="0">
              <a:buNone/>
              <a:defRPr sz="563"/>
            </a:lvl7pPr>
            <a:lvl8pPr marL="1800225" indent="0">
              <a:buNone/>
              <a:defRPr sz="563"/>
            </a:lvl8pPr>
            <a:lvl9pPr marL="2057400" indent="0">
              <a:buNone/>
              <a:defRPr sz="563"/>
            </a:lvl9pPr>
          </a:lstStyle>
          <a:p>
            <a:pPr lvl="0"/>
            <a:r>
              <a:rPr lang="en-US"/>
              <a:t>Click to edit Master text styles</a:t>
            </a:r>
          </a:p>
        </p:txBody>
      </p:sp>
      <p:sp>
        <p:nvSpPr>
          <p:cNvPr id="5" name="Date Placeholder 4">
            <a:extLst>
              <a:ext uri="{FF2B5EF4-FFF2-40B4-BE49-F238E27FC236}">
                <a16:creationId xmlns:a16="http://schemas.microsoft.com/office/drawing/2014/main" id="{6E832F3F-87D2-A16C-DFE6-BAA94AEFF75B}"/>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6" name="Footer Placeholder 5">
            <a:extLst>
              <a:ext uri="{FF2B5EF4-FFF2-40B4-BE49-F238E27FC236}">
                <a16:creationId xmlns:a16="http://schemas.microsoft.com/office/drawing/2014/main" id="{6A1531D7-7599-AE24-2082-552FA43408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F2A924-8636-BE9F-8834-80F89401D934}"/>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3720022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EF415-CA9D-D602-1CA7-B97555673BAE}"/>
              </a:ext>
            </a:extLst>
          </p:cNvPr>
          <p:cNvSpPr>
            <a:spLocks noGrp="1"/>
          </p:cNvSpPr>
          <p:nvPr>
            <p:ph type="title"/>
          </p:nvPr>
        </p:nvSpPr>
        <p:spPr>
          <a:xfrm>
            <a:off x="472381" y="609600"/>
            <a:ext cx="2211884" cy="2133600"/>
          </a:xfrm>
        </p:spPr>
        <p:txBody>
          <a:bodyPr anchor="b"/>
          <a:lstStyle>
            <a:lvl1pPr>
              <a:defRPr sz="1800"/>
            </a:lvl1pPr>
          </a:lstStyle>
          <a:p>
            <a:r>
              <a:rPr lang="en-US"/>
              <a:t>Click to edit Master title style</a:t>
            </a:r>
          </a:p>
        </p:txBody>
      </p:sp>
      <p:sp>
        <p:nvSpPr>
          <p:cNvPr id="3" name="Picture Placeholder 2">
            <a:extLst>
              <a:ext uri="{FF2B5EF4-FFF2-40B4-BE49-F238E27FC236}">
                <a16:creationId xmlns:a16="http://schemas.microsoft.com/office/drawing/2014/main" id="{7AA6F8E1-CD27-4E72-5FFF-EFE14329600D}"/>
              </a:ext>
            </a:extLst>
          </p:cNvPr>
          <p:cNvSpPr>
            <a:spLocks noGrp="1"/>
          </p:cNvSpPr>
          <p:nvPr>
            <p:ph type="pic" idx="1"/>
          </p:nvPr>
        </p:nvSpPr>
        <p:spPr>
          <a:xfrm>
            <a:off x="2915543" y="1316568"/>
            <a:ext cx="3471863" cy="6498167"/>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endParaRPr lang="en-US"/>
          </a:p>
        </p:txBody>
      </p:sp>
      <p:sp>
        <p:nvSpPr>
          <p:cNvPr id="4" name="Text Placeholder 3">
            <a:extLst>
              <a:ext uri="{FF2B5EF4-FFF2-40B4-BE49-F238E27FC236}">
                <a16:creationId xmlns:a16="http://schemas.microsoft.com/office/drawing/2014/main" id="{C068FCB6-A7FE-2AFA-4716-FC2201D19C39}"/>
              </a:ext>
            </a:extLst>
          </p:cNvPr>
          <p:cNvSpPr>
            <a:spLocks noGrp="1"/>
          </p:cNvSpPr>
          <p:nvPr>
            <p:ph type="body" sz="half" idx="2"/>
          </p:nvPr>
        </p:nvSpPr>
        <p:spPr>
          <a:xfrm>
            <a:off x="472381" y="2743200"/>
            <a:ext cx="2211884" cy="5082117"/>
          </a:xfrm>
        </p:spPr>
        <p:txBody>
          <a:bodyPr/>
          <a:lstStyle>
            <a:lvl1pPr marL="0" indent="0">
              <a:buNone/>
              <a:defRPr sz="900"/>
            </a:lvl1pPr>
            <a:lvl2pPr marL="257175" indent="0">
              <a:buNone/>
              <a:defRPr sz="788"/>
            </a:lvl2pPr>
            <a:lvl3pPr marL="514350" indent="0">
              <a:buNone/>
              <a:defRPr sz="675"/>
            </a:lvl3pPr>
            <a:lvl4pPr marL="771525" indent="0">
              <a:buNone/>
              <a:defRPr sz="563"/>
            </a:lvl4pPr>
            <a:lvl5pPr marL="1028700" indent="0">
              <a:buNone/>
              <a:defRPr sz="563"/>
            </a:lvl5pPr>
            <a:lvl6pPr marL="1285875" indent="0">
              <a:buNone/>
              <a:defRPr sz="563"/>
            </a:lvl6pPr>
            <a:lvl7pPr marL="1543050" indent="0">
              <a:buNone/>
              <a:defRPr sz="563"/>
            </a:lvl7pPr>
            <a:lvl8pPr marL="1800225" indent="0">
              <a:buNone/>
              <a:defRPr sz="563"/>
            </a:lvl8pPr>
            <a:lvl9pPr marL="2057400" indent="0">
              <a:buNone/>
              <a:defRPr sz="563"/>
            </a:lvl9pPr>
          </a:lstStyle>
          <a:p>
            <a:pPr lvl="0"/>
            <a:r>
              <a:rPr lang="en-US"/>
              <a:t>Click to edit Master text styles</a:t>
            </a:r>
          </a:p>
        </p:txBody>
      </p:sp>
      <p:sp>
        <p:nvSpPr>
          <p:cNvPr id="5" name="Date Placeholder 4">
            <a:extLst>
              <a:ext uri="{FF2B5EF4-FFF2-40B4-BE49-F238E27FC236}">
                <a16:creationId xmlns:a16="http://schemas.microsoft.com/office/drawing/2014/main" id="{EABA5E77-B7C7-C3C2-2997-5A72B1140C41}"/>
              </a:ext>
            </a:extLst>
          </p:cNvPr>
          <p:cNvSpPr>
            <a:spLocks noGrp="1"/>
          </p:cNvSpPr>
          <p:nvPr>
            <p:ph type="dt" sz="half" idx="10"/>
          </p:nvPr>
        </p:nvSpPr>
        <p:spPr/>
        <p:txBody>
          <a:bodyPr/>
          <a:lstStyle/>
          <a:p>
            <a:fld id="{4D6E6E06-52D5-4EB8-BAAC-D5FF37C1ADF9}" type="datetimeFigureOut">
              <a:rPr lang="en-US" smtClean="0"/>
              <a:t>12/2/24</a:t>
            </a:fld>
            <a:endParaRPr lang="en-US"/>
          </a:p>
        </p:txBody>
      </p:sp>
      <p:sp>
        <p:nvSpPr>
          <p:cNvPr id="6" name="Footer Placeholder 5">
            <a:extLst>
              <a:ext uri="{FF2B5EF4-FFF2-40B4-BE49-F238E27FC236}">
                <a16:creationId xmlns:a16="http://schemas.microsoft.com/office/drawing/2014/main" id="{E35FDBB4-DEB8-E676-7228-C01FB934B4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FC650C-2994-C1FD-2299-D1239C6CFA4E}"/>
              </a:ext>
            </a:extLst>
          </p:cNvPr>
          <p:cNvSpPr>
            <a:spLocks noGrp="1"/>
          </p:cNvSpPr>
          <p:nvPr>
            <p:ph type="sldNum" sz="quarter" idx="12"/>
          </p:nvPr>
        </p:nvSpPr>
        <p:spPr/>
        <p:txBody>
          <a:bodyPr/>
          <a:lstStyle/>
          <a:p>
            <a:fld id="{EB905C9E-20FD-401C-B9A4-8DD985030314}" type="slidenum">
              <a:rPr lang="en-US" smtClean="0"/>
              <a:t>‹#›</a:t>
            </a:fld>
            <a:endParaRPr lang="en-US"/>
          </a:p>
        </p:txBody>
      </p:sp>
    </p:spTree>
    <p:extLst>
      <p:ext uri="{BB962C8B-B14F-4D97-AF65-F5344CB8AC3E}">
        <p14:creationId xmlns:p14="http://schemas.microsoft.com/office/powerpoint/2010/main" val="3204705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1B6D1B-E24E-9477-0688-EB15413BF9B4}"/>
              </a:ext>
            </a:extLst>
          </p:cNvPr>
          <p:cNvSpPr>
            <a:spLocks noGrp="1"/>
          </p:cNvSpPr>
          <p:nvPr>
            <p:ph type="title"/>
          </p:nvPr>
        </p:nvSpPr>
        <p:spPr>
          <a:xfrm>
            <a:off x="471488" y="486835"/>
            <a:ext cx="5915025" cy="176741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B7FB82-D8E7-9B68-CB0B-C1F4059B6385}"/>
              </a:ext>
            </a:extLst>
          </p:cNvPr>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2A2FC1-14D9-E325-C214-8DAF54661901}"/>
              </a:ext>
            </a:extLst>
          </p:cNvPr>
          <p:cNvSpPr>
            <a:spLocks noGrp="1"/>
          </p:cNvSpPr>
          <p:nvPr>
            <p:ph type="dt" sz="half" idx="2"/>
          </p:nvPr>
        </p:nvSpPr>
        <p:spPr>
          <a:xfrm>
            <a:off x="471487" y="8475136"/>
            <a:ext cx="1543050" cy="486833"/>
          </a:xfrm>
          <a:prstGeom prst="rect">
            <a:avLst/>
          </a:prstGeom>
        </p:spPr>
        <p:txBody>
          <a:bodyPr vert="horz" lIns="91440" tIns="45720" rIns="91440" bIns="45720" rtlCol="0" anchor="ctr"/>
          <a:lstStyle>
            <a:lvl1pPr algn="l">
              <a:defRPr sz="675">
                <a:solidFill>
                  <a:schemeClr val="tx1">
                    <a:tint val="82000"/>
                  </a:schemeClr>
                </a:solidFill>
              </a:defRPr>
            </a:lvl1pPr>
          </a:lstStyle>
          <a:p>
            <a:fld id="{4D6E6E06-52D5-4EB8-BAAC-D5FF37C1ADF9}" type="datetimeFigureOut">
              <a:rPr lang="en-US" smtClean="0"/>
              <a:t>12/2/24</a:t>
            </a:fld>
            <a:endParaRPr lang="en-US"/>
          </a:p>
        </p:txBody>
      </p:sp>
      <p:sp>
        <p:nvSpPr>
          <p:cNvPr id="5" name="Footer Placeholder 4">
            <a:extLst>
              <a:ext uri="{FF2B5EF4-FFF2-40B4-BE49-F238E27FC236}">
                <a16:creationId xmlns:a16="http://schemas.microsoft.com/office/drawing/2014/main" id="{2B8311B5-0DDE-129F-A5F0-EEEE329F69F6}"/>
              </a:ext>
            </a:extLst>
          </p:cNvPr>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675">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3863527-92DB-2DC0-97F0-3606404BB1D6}"/>
              </a:ext>
            </a:extLst>
          </p:cNvPr>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675">
                <a:solidFill>
                  <a:schemeClr val="tx1">
                    <a:tint val="82000"/>
                  </a:schemeClr>
                </a:solidFill>
              </a:defRPr>
            </a:lvl1pPr>
          </a:lstStyle>
          <a:p>
            <a:fld id="{EB905C9E-20FD-401C-B9A4-8DD985030314}" type="slidenum">
              <a:rPr lang="en-US" smtClean="0"/>
              <a:t>‹#›</a:t>
            </a:fld>
            <a:endParaRPr lang="en-US"/>
          </a:p>
        </p:txBody>
      </p:sp>
    </p:spTree>
    <p:extLst>
      <p:ext uri="{BB962C8B-B14F-4D97-AF65-F5344CB8AC3E}">
        <p14:creationId xmlns:p14="http://schemas.microsoft.com/office/powerpoint/2010/main" val="1923919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514350" rtl="0" eaLnBrk="1" latinLnBrk="0" hangingPunct="1">
        <a:lnSpc>
          <a:spcPct val="90000"/>
        </a:lnSpc>
        <a:spcBef>
          <a:spcPct val="0"/>
        </a:spcBef>
        <a:buNone/>
        <a:defRPr sz="2475" kern="1200">
          <a:solidFill>
            <a:schemeClr val="tx1"/>
          </a:solidFill>
          <a:latin typeface="+mj-lt"/>
          <a:ea typeface="+mj-ea"/>
          <a:cs typeface="+mj-cs"/>
        </a:defRPr>
      </a:lvl1pPr>
    </p:titleStyle>
    <p:body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 name="Oval 15">
            <a:extLst>
              <a:ext uri="{FF2B5EF4-FFF2-40B4-BE49-F238E27FC236}">
                <a16:creationId xmlns:a16="http://schemas.microsoft.com/office/drawing/2014/main" id="{B20F42EB-A4F4-94BF-7068-15E82C0A8BEC}"/>
              </a:ext>
            </a:extLst>
          </p:cNvPr>
          <p:cNvSpPr/>
          <p:nvPr/>
        </p:nvSpPr>
        <p:spPr>
          <a:xfrm>
            <a:off x="1183181" y="511250"/>
            <a:ext cx="5098214" cy="8029576"/>
          </a:xfrm>
          <a:prstGeom prst="ellipse">
            <a:avLst/>
          </a:prstGeom>
          <a:noFill/>
          <a:ln w="76200">
            <a:solidFill>
              <a:schemeClr val="tx1">
                <a:lumMod val="50000"/>
                <a:lumOff val="50000"/>
              </a:schemeClr>
            </a:solidFill>
            <a:prstDash val="sysDot"/>
            <a:extLst>
              <a:ext uri="{C807C97D-BFC1-408E-A445-0C87EB9F89A2}">
                <ask:lineSketchStyleProps xmlns:ask="http://schemas.microsoft.com/office/drawing/2018/sketchyshapes" sd="1219033472">
                  <a:custGeom>
                    <a:avLst/>
                    <a:gdLst>
                      <a:gd name="connsiteX0" fmla="*/ 0 w 5098214"/>
                      <a:gd name="connsiteY0" fmla="*/ 4014788 h 8029576"/>
                      <a:gd name="connsiteX1" fmla="*/ 2549107 w 5098214"/>
                      <a:gd name="connsiteY1" fmla="*/ 0 h 8029576"/>
                      <a:gd name="connsiteX2" fmla="*/ 5098214 w 5098214"/>
                      <a:gd name="connsiteY2" fmla="*/ 4014788 h 8029576"/>
                      <a:gd name="connsiteX3" fmla="*/ 2549107 w 5098214"/>
                      <a:gd name="connsiteY3" fmla="*/ 8029576 h 8029576"/>
                      <a:gd name="connsiteX4" fmla="*/ 0 w 5098214"/>
                      <a:gd name="connsiteY4" fmla="*/ 4014788 h 8029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8214" h="8029576" extrusionOk="0">
                        <a:moveTo>
                          <a:pt x="0" y="4014788"/>
                        </a:moveTo>
                        <a:cubicBezTo>
                          <a:pt x="-182756" y="1684754"/>
                          <a:pt x="996167" y="54461"/>
                          <a:pt x="2549107" y="0"/>
                        </a:cubicBezTo>
                        <a:cubicBezTo>
                          <a:pt x="4129794" y="36390"/>
                          <a:pt x="4916571" y="1803258"/>
                          <a:pt x="5098214" y="4014788"/>
                        </a:cubicBezTo>
                        <a:cubicBezTo>
                          <a:pt x="5058642" y="6270739"/>
                          <a:pt x="3908082" y="8299632"/>
                          <a:pt x="2549107" y="8029576"/>
                        </a:cubicBezTo>
                        <a:cubicBezTo>
                          <a:pt x="901109" y="7898176"/>
                          <a:pt x="177324" y="6316821"/>
                          <a:pt x="0" y="4014788"/>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ransparent block">
            <a:extLst>
              <a:ext uri="{FF2B5EF4-FFF2-40B4-BE49-F238E27FC236}">
                <a16:creationId xmlns:a16="http://schemas.microsoft.com/office/drawing/2014/main" id="{E061C8CD-C102-E193-E7F7-86F248B248D6}"/>
              </a:ext>
            </a:extLst>
          </p:cNvPr>
          <p:cNvSpPr/>
          <p:nvPr/>
        </p:nvSpPr>
        <p:spPr>
          <a:xfrm>
            <a:off x="1237289" y="1814513"/>
            <a:ext cx="1022066" cy="514350"/>
          </a:xfrm>
          <a:prstGeom prst="rect">
            <a:avLst/>
          </a:prstGeom>
          <a:solidFill>
            <a:srgbClr val="FFFFFF">
              <a:alpha val="7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ransparent block">
            <a:extLst>
              <a:ext uri="{FF2B5EF4-FFF2-40B4-BE49-F238E27FC236}">
                <a16:creationId xmlns:a16="http://schemas.microsoft.com/office/drawing/2014/main" id="{37E0C746-FD2E-F2CC-E353-85E2B069EC0A}"/>
              </a:ext>
            </a:extLst>
          </p:cNvPr>
          <p:cNvSpPr/>
          <p:nvPr/>
        </p:nvSpPr>
        <p:spPr>
          <a:xfrm>
            <a:off x="5102893" y="7059196"/>
            <a:ext cx="1022066" cy="514350"/>
          </a:xfrm>
          <a:prstGeom prst="rect">
            <a:avLst/>
          </a:prstGeom>
          <a:solidFill>
            <a:srgbClr val="FFFFFF">
              <a:alpha val="7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ransparent block">
            <a:extLst>
              <a:ext uri="{FF2B5EF4-FFF2-40B4-BE49-F238E27FC236}">
                <a16:creationId xmlns:a16="http://schemas.microsoft.com/office/drawing/2014/main" id="{48DC92DE-FCE7-C91E-203C-B6E2CBDD7C81}"/>
              </a:ext>
            </a:extLst>
          </p:cNvPr>
          <p:cNvSpPr/>
          <p:nvPr/>
        </p:nvSpPr>
        <p:spPr>
          <a:xfrm>
            <a:off x="5670041" y="5001515"/>
            <a:ext cx="1022066" cy="514350"/>
          </a:xfrm>
          <a:prstGeom prst="rect">
            <a:avLst/>
          </a:prstGeom>
          <a:solidFill>
            <a:srgbClr val="FFFFFF">
              <a:alpha val="7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ransparent block">
            <a:extLst>
              <a:ext uri="{FF2B5EF4-FFF2-40B4-BE49-F238E27FC236}">
                <a16:creationId xmlns:a16="http://schemas.microsoft.com/office/drawing/2014/main" id="{13F062A9-C84F-84BB-F3B2-E6F5849AC098}"/>
              </a:ext>
            </a:extLst>
          </p:cNvPr>
          <p:cNvSpPr/>
          <p:nvPr/>
        </p:nvSpPr>
        <p:spPr>
          <a:xfrm>
            <a:off x="726256" y="4666038"/>
            <a:ext cx="1022066" cy="514350"/>
          </a:xfrm>
          <a:prstGeom prst="rect">
            <a:avLst/>
          </a:prstGeom>
          <a:solidFill>
            <a:srgbClr val="FFFFFF">
              <a:alpha val="7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ransparent block">
            <a:extLst>
              <a:ext uri="{FF2B5EF4-FFF2-40B4-BE49-F238E27FC236}">
                <a16:creationId xmlns:a16="http://schemas.microsoft.com/office/drawing/2014/main" id="{BB675896-18FD-F2D0-CFA5-9B10C2636F13}"/>
              </a:ext>
            </a:extLst>
          </p:cNvPr>
          <p:cNvSpPr/>
          <p:nvPr/>
        </p:nvSpPr>
        <p:spPr>
          <a:xfrm>
            <a:off x="1194921" y="6489353"/>
            <a:ext cx="1022066" cy="514350"/>
          </a:xfrm>
          <a:prstGeom prst="rect">
            <a:avLst/>
          </a:prstGeom>
          <a:solidFill>
            <a:srgbClr val="FFFFFF">
              <a:alpha val="7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ransparent block">
            <a:extLst>
              <a:ext uri="{FF2B5EF4-FFF2-40B4-BE49-F238E27FC236}">
                <a16:creationId xmlns:a16="http://schemas.microsoft.com/office/drawing/2014/main" id="{71D290CD-F6EC-150B-68E6-3CE8AB514012}"/>
              </a:ext>
            </a:extLst>
          </p:cNvPr>
          <p:cNvSpPr/>
          <p:nvPr/>
        </p:nvSpPr>
        <p:spPr>
          <a:xfrm>
            <a:off x="2980023" y="8283651"/>
            <a:ext cx="1022066" cy="514350"/>
          </a:xfrm>
          <a:prstGeom prst="rect">
            <a:avLst/>
          </a:prstGeom>
          <a:solidFill>
            <a:srgbClr val="FFFFFF">
              <a:alpha val="7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66A0A22-70F7-9088-B910-C613AB80B14D}"/>
              </a:ext>
            </a:extLst>
          </p:cNvPr>
          <p:cNvPicPr>
            <a:picLocks noChangeAspect="1"/>
          </p:cNvPicPr>
          <p:nvPr/>
        </p:nvPicPr>
        <p:blipFill>
          <a:blip r:embed="rId2">
            <a:extLst>
              <a:ext uri="{28A0092B-C50C-407E-A947-70E740481C1C}">
                <a14:useLocalDpi xmlns:a14="http://schemas.microsoft.com/office/drawing/2010/main" val="0"/>
              </a:ext>
            </a:extLst>
          </a:blip>
          <a:srcRect l="7185" t="22739" r="5391" b="15771"/>
          <a:stretch/>
        </p:blipFill>
        <p:spPr>
          <a:xfrm>
            <a:off x="1237289" y="396059"/>
            <a:ext cx="1277311" cy="1197861"/>
          </a:xfrm>
          <a:prstGeom prst="rect">
            <a:avLst/>
          </a:prstGeom>
        </p:spPr>
      </p:pic>
      <p:sp>
        <p:nvSpPr>
          <p:cNvPr id="3" name="Title 1">
            <a:extLst>
              <a:ext uri="{FF2B5EF4-FFF2-40B4-BE49-F238E27FC236}">
                <a16:creationId xmlns:a16="http://schemas.microsoft.com/office/drawing/2014/main" id="{5D07C891-1F7A-1C0E-C226-100978F46AAC}"/>
              </a:ext>
            </a:extLst>
          </p:cNvPr>
          <p:cNvSpPr txBox="1">
            <a:spLocks/>
          </p:cNvSpPr>
          <p:nvPr/>
        </p:nvSpPr>
        <p:spPr>
          <a:xfrm>
            <a:off x="831850" y="1709738"/>
            <a:ext cx="1682750" cy="619125"/>
          </a:xfrm>
          <a:prstGeom prst="rect">
            <a:avLst/>
          </a:prstGeom>
        </p:spPr>
        <p:txBody>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dirty="0"/>
              <a:t>Hand Scream</a:t>
            </a:r>
          </a:p>
        </p:txBody>
      </p:sp>
      <p:pic>
        <p:nvPicPr>
          <p:cNvPr id="4" name="Picture 2">
            <a:extLst>
              <a:ext uri="{FF2B5EF4-FFF2-40B4-BE49-F238E27FC236}">
                <a16:creationId xmlns:a16="http://schemas.microsoft.com/office/drawing/2014/main" id="{C5ABECF2-5084-BAAA-CA2A-9952B7DB97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3805384" y="0"/>
            <a:ext cx="1555551" cy="207406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FEBF5E38-B316-929C-82FA-801E5C83059D}"/>
              </a:ext>
            </a:extLst>
          </p:cNvPr>
          <p:cNvSpPr txBox="1">
            <a:spLocks/>
          </p:cNvSpPr>
          <p:nvPr/>
        </p:nvSpPr>
        <p:spPr>
          <a:xfrm>
            <a:off x="4002089" y="2074068"/>
            <a:ext cx="1682750" cy="619125"/>
          </a:xfrm>
          <a:prstGeom prst="rect">
            <a:avLst/>
          </a:prstGeom>
        </p:spPr>
        <p:txBody>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baseline="0" dirty="0"/>
              <a:t>Foot Stomping</a:t>
            </a:r>
            <a:endParaRPr lang="en-US" dirty="0"/>
          </a:p>
        </p:txBody>
      </p:sp>
      <p:pic>
        <p:nvPicPr>
          <p:cNvPr id="6" name="Picture 5">
            <a:extLst>
              <a:ext uri="{FF2B5EF4-FFF2-40B4-BE49-F238E27FC236}">
                <a16:creationId xmlns:a16="http://schemas.microsoft.com/office/drawing/2014/main" id="{A8D96CF4-DA86-9373-4DD6-043448943613}"/>
              </a:ext>
            </a:extLst>
          </p:cNvPr>
          <p:cNvPicPr>
            <a:picLocks noChangeAspect="1"/>
          </p:cNvPicPr>
          <p:nvPr/>
        </p:nvPicPr>
        <p:blipFill>
          <a:blip r:embed="rId4">
            <a:extLst>
              <a:ext uri="{28A0092B-C50C-407E-A947-70E740481C1C}">
                <a14:useLocalDpi xmlns:a14="http://schemas.microsoft.com/office/drawing/2010/main" val="0"/>
              </a:ext>
            </a:extLst>
          </a:blip>
          <a:srcRect l="12613" t="22881" r="11260" b="21132"/>
          <a:stretch/>
        </p:blipFill>
        <p:spPr>
          <a:xfrm>
            <a:off x="215223" y="3328988"/>
            <a:ext cx="2044132" cy="1127500"/>
          </a:xfrm>
          <a:prstGeom prst="rect">
            <a:avLst/>
          </a:prstGeom>
        </p:spPr>
      </p:pic>
      <p:sp>
        <p:nvSpPr>
          <p:cNvPr id="7" name="Title 1">
            <a:extLst>
              <a:ext uri="{FF2B5EF4-FFF2-40B4-BE49-F238E27FC236}">
                <a16:creationId xmlns:a16="http://schemas.microsoft.com/office/drawing/2014/main" id="{2F86033D-ADB4-8F14-746F-44564A334DC7}"/>
              </a:ext>
            </a:extLst>
          </p:cNvPr>
          <p:cNvSpPr txBox="1">
            <a:spLocks/>
          </p:cNvSpPr>
          <p:nvPr/>
        </p:nvSpPr>
        <p:spPr>
          <a:xfrm>
            <a:off x="576605" y="4542213"/>
            <a:ext cx="1682750" cy="619125"/>
          </a:xfrm>
          <a:prstGeom prst="rect">
            <a:avLst/>
          </a:prstGeom>
        </p:spPr>
        <p:txBody>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baseline="0" dirty="0"/>
              <a:t>Pillow Screaming</a:t>
            </a:r>
            <a:endParaRPr lang="en-US" dirty="0"/>
          </a:p>
        </p:txBody>
      </p:sp>
      <p:pic>
        <p:nvPicPr>
          <p:cNvPr id="8" name="Picture 7" descr="A person kneeling on the floor with her arms raised&#10;&#10;Description automatically generated">
            <a:extLst>
              <a:ext uri="{FF2B5EF4-FFF2-40B4-BE49-F238E27FC236}">
                <a16:creationId xmlns:a16="http://schemas.microsoft.com/office/drawing/2014/main" id="{4F309BC3-5E81-BED7-469D-A65B873D3E76}"/>
              </a:ext>
            </a:extLst>
          </p:cNvPr>
          <p:cNvPicPr>
            <a:picLocks noChangeAspect="1"/>
          </p:cNvPicPr>
          <p:nvPr/>
        </p:nvPicPr>
        <p:blipFill>
          <a:blip r:embed="rId5">
            <a:extLst>
              <a:ext uri="{28A0092B-C50C-407E-A947-70E740481C1C}">
                <a14:useLocalDpi xmlns:a14="http://schemas.microsoft.com/office/drawing/2010/main" val="0"/>
              </a:ext>
            </a:extLst>
          </a:blip>
          <a:srcRect l="18722" t="15105" r="213" b="13333"/>
          <a:stretch/>
        </p:blipFill>
        <p:spPr>
          <a:xfrm>
            <a:off x="5616623" y="3514724"/>
            <a:ext cx="1241377" cy="1460319"/>
          </a:xfrm>
          <a:prstGeom prst="rect">
            <a:avLst/>
          </a:prstGeom>
        </p:spPr>
      </p:pic>
      <p:sp>
        <p:nvSpPr>
          <p:cNvPr id="9" name="Title 1">
            <a:extLst>
              <a:ext uri="{FF2B5EF4-FFF2-40B4-BE49-F238E27FC236}">
                <a16:creationId xmlns:a16="http://schemas.microsoft.com/office/drawing/2014/main" id="{707A7694-0EF9-8F8D-586E-A225D32D9770}"/>
              </a:ext>
            </a:extLst>
          </p:cNvPr>
          <p:cNvSpPr txBox="1">
            <a:spLocks/>
          </p:cNvSpPr>
          <p:nvPr/>
        </p:nvSpPr>
        <p:spPr>
          <a:xfrm>
            <a:off x="5357820" y="4951789"/>
            <a:ext cx="1682750" cy="619125"/>
          </a:xfrm>
          <a:prstGeom prst="rect">
            <a:avLst/>
          </a:prstGeom>
        </p:spPr>
        <p:txBody>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baseline="0" dirty="0"/>
              <a:t>Pillow Pounding</a:t>
            </a:r>
            <a:endParaRPr lang="en-US" dirty="0"/>
          </a:p>
        </p:txBody>
      </p:sp>
      <p:pic>
        <p:nvPicPr>
          <p:cNvPr id="10" name="Picture 9" descr="A person lying on a pillow&#10;&#10;Description automatically generated">
            <a:extLst>
              <a:ext uri="{FF2B5EF4-FFF2-40B4-BE49-F238E27FC236}">
                <a16:creationId xmlns:a16="http://schemas.microsoft.com/office/drawing/2014/main" id="{02FD3409-5EB5-19C8-D762-84BB047AAE6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41014" y="5680033"/>
            <a:ext cx="2216986" cy="1663700"/>
          </a:xfrm>
          <a:prstGeom prst="rect">
            <a:avLst/>
          </a:prstGeom>
        </p:spPr>
      </p:pic>
      <p:sp>
        <p:nvSpPr>
          <p:cNvPr id="11" name="Title 1">
            <a:extLst>
              <a:ext uri="{FF2B5EF4-FFF2-40B4-BE49-F238E27FC236}">
                <a16:creationId xmlns:a16="http://schemas.microsoft.com/office/drawing/2014/main" id="{FD828ACF-2A12-0965-27EF-163839685267}"/>
              </a:ext>
            </a:extLst>
          </p:cNvPr>
          <p:cNvSpPr txBox="1">
            <a:spLocks/>
          </p:cNvSpPr>
          <p:nvPr/>
        </p:nvSpPr>
        <p:spPr>
          <a:xfrm>
            <a:off x="4775248" y="7069932"/>
            <a:ext cx="1682750" cy="619125"/>
          </a:xfrm>
          <a:prstGeom prst="rect">
            <a:avLst/>
          </a:prstGeom>
        </p:spPr>
        <p:txBody>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baseline="0" dirty="0"/>
              <a:t>Tantrum</a:t>
            </a:r>
            <a:endParaRPr lang="en-US" dirty="0"/>
          </a:p>
        </p:txBody>
      </p:sp>
      <p:pic>
        <p:nvPicPr>
          <p:cNvPr id="12" name="Picture 11">
            <a:extLst>
              <a:ext uri="{FF2B5EF4-FFF2-40B4-BE49-F238E27FC236}">
                <a16:creationId xmlns:a16="http://schemas.microsoft.com/office/drawing/2014/main" id="{B0DA73DF-F901-EA69-A2FA-DB5FABBD285E}"/>
              </a:ext>
            </a:extLst>
          </p:cNvPr>
          <p:cNvPicPr>
            <a:picLocks noChangeAspect="1"/>
          </p:cNvPicPr>
          <p:nvPr/>
        </p:nvPicPr>
        <p:blipFill>
          <a:blip r:embed="rId7"/>
          <a:srcRect l="25926" t="27500" r="11990" b="6979"/>
          <a:stretch/>
        </p:blipFill>
        <p:spPr>
          <a:xfrm>
            <a:off x="1041948" y="5808765"/>
            <a:ext cx="896251" cy="1261167"/>
          </a:xfrm>
          <a:prstGeom prst="rect">
            <a:avLst/>
          </a:prstGeom>
        </p:spPr>
      </p:pic>
      <p:sp>
        <p:nvSpPr>
          <p:cNvPr id="13" name="Title 1">
            <a:extLst>
              <a:ext uri="{FF2B5EF4-FFF2-40B4-BE49-F238E27FC236}">
                <a16:creationId xmlns:a16="http://schemas.microsoft.com/office/drawing/2014/main" id="{4429AD5E-CDA9-547C-3257-02227B4BAF18}"/>
              </a:ext>
            </a:extLst>
          </p:cNvPr>
          <p:cNvSpPr txBox="1">
            <a:spLocks/>
          </p:cNvSpPr>
          <p:nvPr/>
        </p:nvSpPr>
        <p:spPr>
          <a:xfrm>
            <a:off x="576605" y="7316371"/>
            <a:ext cx="1682750" cy="619125"/>
          </a:xfrm>
          <a:prstGeom prst="rect">
            <a:avLst/>
          </a:prstGeom>
        </p:spPr>
        <p:txBody>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baseline="0" dirty="0"/>
              <a:t>Wailing</a:t>
            </a:r>
            <a:endParaRPr lang="en-US" dirty="0"/>
          </a:p>
        </p:txBody>
      </p:sp>
      <p:pic>
        <p:nvPicPr>
          <p:cNvPr id="14" name="Picture 13">
            <a:extLst>
              <a:ext uri="{FF2B5EF4-FFF2-40B4-BE49-F238E27FC236}">
                <a16:creationId xmlns:a16="http://schemas.microsoft.com/office/drawing/2014/main" id="{38503251-10F1-960E-09C9-9FB6EC1CA388}"/>
              </a:ext>
            </a:extLst>
          </p:cNvPr>
          <p:cNvPicPr>
            <a:picLocks noChangeAspect="1"/>
          </p:cNvPicPr>
          <p:nvPr/>
        </p:nvPicPr>
        <p:blipFill>
          <a:blip r:embed="rId8"/>
          <a:srcRect l="14338" t="17279"/>
          <a:stretch/>
        </p:blipFill>
        <p:spPr>
          <a:xfrm>
            <a:off x="2444279" y="7316371"/>
            <a:ext cx="1690656" cy="1224456"/>
          </a:xfrm>
          <a:prstGeom prst="rect">
            <a:avLst/>
          </a:prstGeom>
        </p:spPr>
      </p:pic>
      <p:sp>
        <p:nvSpPr>
          <p:cNvPr id="15" name="Title 1">
            <a:extLst>
              <a:ext uri="{FF2B5EF4-FFF2-40B4-BE49-F238E27FC236}">
                <a16:creationId xmlns:a16="http://schemas.microsoft.com/office/drawing/2014/main" id="{9FCA9291-1F40-8F26-3675-E6DD3A95AA17}"/>
              </a:ext>
            </a:extLst>
          </p:cNvPr>
          <p:cNvSpPr txBox="1">
            <a:spLocks/>
          </p:cNvSpPr>
          <p:nvPr/>
        </p:nvSpPr>
        <p:spPr>
          <a:xfrm>
            <a:off x="2587625" y="8231264"/>
            <a:ext cx="1682750" cy="619125"/>
          </a:xfrm>
          <a:prstGeom prst="rect">
            <a:avLst/>
          </a:prstGeom>
        </p:spPr>
        <p:txBody>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baseline="0" dirty="0"/>
              <a:t>Pillow Humping</a:t>
            </a:r>
            <a:endParaRPr lang="en-US" dirty="0"/>
          </a:p>
        </p:txBody>
      </p:sp>
    </p:spTree>
    <p:extLst>
      <p:ext uri="{BB962C8B-B14F-4D97-AF65-F5344CB8AC3E}">
        <p14:creationId xmlns:p14="http://schemas.microsoft.com/office/powerpoint/2010/main" val="2699273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37E793-62BB-6DA2-DAC0-882035FA4168}"/>
            </a:ext>
          </a:extLst>
        </p:cNvPr>
        <p:cNvGrpSpPr/>
        <p:nvPr/>
      </p:nvGrpSpPr>
      <p:grpSpPr>
        <a:xfrm>
          <a:off x="0" y="0"/>
          <a:ext cx="0" cy="0"/>
          <a:chOff x="0" y="0"/>
          <a:chExt cx="0" cy="0"/>
        </a:xfrm>
      </p:grpSpPr>
      <p:pic>
        <p:nvPicPr>
          <p:cNvPr id="1026" name="Picture 2" descr="A visually structured cluster layout diagram with seven distinct actions represented by images or symbols. The actions are grouped into three clusters: 'Hand Scream' and 'Foot Stomping' in one cluster, 'Pillow Pounding' and 'Tantrum' in another, and 'Pillow Humping,' 'Wailing,' and 'Pillow Screaming' in the last. Each cluster is connected with curved, dashed lines forming a circular arrangement, emphasizing relationships between clusters. The background is clean and white, with minimalistic labels for clarity and balance." hidden="1">
            <a:extLst>
              <a:ext uri="{FF2B5EF4-FFF2-40B4-BE49-F238E27FC236}">
                <a16:creationId xmlns:a16="http://schemas.microsoft.com/office/drawing/2014/main" id="{C270E301-85B7-86A4-6C69-DF2234ABF612}"/>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114300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6" name="Heptagon 35" hidden="1">
            <a:extLst>
              <a:ext uri="{FF2B5EF4-FFF2-40B4-BE49-F238E27FC236}">
                <a16:creationId xmlns:a16="http://schemas.microsoft.com/office/drawing/2014/main" id="{0577334C-A18E-1F5E-18C1-A85CF8938604}"/>
              </a:ext>
            </a:extLst>
          </p:cNvPr>
          <p:cNvSpPr/>
          <p:nvPr/>
        </p:nvSpPr>
        <p:spPr>
          <a:xfrm>
            <a:off x="1042041" y="2325047"/>
            <a:ext cx="4681982" cy="4681982"/>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DEBDF203-7A35-B750-8A28-680D4CF2869C}"/>
              </a:ext>
            </a:extLst>
          </p:cNvPr>
          <p:cNvSpPr/>
          <p:nvPr/>
        </p:nvSpPr>
        <p:spPr>
          <a:xfrm rot="1939600">
            <a:off x="1802463" y="4384345"/>
            <a:ext cx="956459" cy="943660"/>
          </a:xfrm>
          <a:custGeom>
            <a:avLst/>
            <a:gdLst>
              <a:gd name="connsiteX0" fmla="*/ 606153 w 789931"/>
              <a:gd name="connsiteY0" fmla="*/ 0 h 800055"/>
              <a:gd name="connsiteX1" fmla="*/ 789931 w 789931"/>
              <a:gd name="connsiteY1" fmla="*/ 183778 h 800055"/>
              <a:gd name="connsiteX2" fmla="*/ 606153 w 789931"/>
              <a:gd name="connsiteY2" fmla="*/ 367556 h 800055"/>
              <a:gd name="connsiteX3" fmla="*/ 534618 w 789931"/>
              <a:gd name="connsiteY3" fmla="*/ 353114 h 800055"/>
              <a:gd name="connsiteX4" fmla="*/ 506136 w 789931"/>
              <a:gd name="connsiteY4" fmla="*/ 333910 h 800055"/>
              <a:gd name="connsiteX5" fmla="*/ 192873 w 789931"/>
              <a:gd name="connsiteY5" fmla="*/ 644648 h 800055"/>
              <a:gd name="connsiteX6" fmla="*/ 200104 w 789931"/>
              <a:gd name="connsiteY6" fmla="*/ 655374 h 800055"/>
              <a:gd name="connsiteX7" fmla="*/ 208288 w 789931"/>
              <a:gd name="connsiteY7" fmla="*/ 695911 h 800055"/>
              <a:gd name="connsiteX8" fmla="*/ 104144 w 789931"/>
              <a:gd name="connsiteY8" fmla="*/ 800055 h 800055"/>
              <a:gd name="connsiteX9" fmla="*/ 0 w 789931"/>
              <a:gd name="connsiteY9" fmla="*/ 695911 h 800055"/>
              <a:gd name="connsiteX10" fmla="*/ 104144 w 789931"/>
              <a:gd name="connsiteY10" fmla="*/ 591767 h 800055"/>
              <a:gd name="connsiteX11" fmla="*/ 144682 w 789931"/>
              <a:gd name="connsiteY11" fmla="*/ 599951 h 800055"/>
              <a:gd name="connsiteX12" fmla="*/ 164752 w 789931"/>
              <a:gd name="connsiteY12" fmla="*/ 613484 h 800055"/>
              <a:gd name="connsiteX13" fmla="*/ 459583 w 789931"/>
              <a:gd name="connsiteY13" fmla="*/ 289079 h 800055"/>
              <a:gd name="connsiteX14" fmla="*/ 436817 w 789931"/>
              <a:gd name="connsiteY14" fmla="*/ 255313 h 800055"/>
              <a:gd name="connsiteX15" fmla="*/ 422375 w 789931"/>
              <a:gd name="connsiteY15" fmla="*/ 183778 h 800055"/>
              <a:gd name="connsiteX16" fmla="*/ 606153 w 789931"/>
              <a:gd name="connsiteY16" fmla="*/ 0 h 800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9931" h="800055">
                <a:moveTo>
                  <a:pt x="606153" y="0"/>
                </a:moveTo>
                <a:cubicBezTo>
                  <a:pt x="707651" y="0"/>
                  <a:pt x="789931" y="82280"/>
                  <a:pt x="789931" y="183778"/>
                </a:cubicBezTo>
                <a:cubicBezTo>
                  <a:pt x="789931" y="285276"/>
                  <a:pt x="707651" y="367556"/>
                  <a:pt x="606153" y="367556"/>
                </a:cubicBezTo>
                <a:cubicBezTo>
                  <a:pt x="580779" y="367556"/>
                  <a:pt x="556605" y="362413"/>
                  <a:pt x="534618" y="353114"/>
                </a:cubicBezTo>
                <a:lnTo>
                  <a:pt x="506136" y="333910"/>
                </a:lnTo>
                <a:lnTo>
                  <a:pt x="192873" y="644648"/>
                </a:lnTo>
                <a:lnTo>
                  <a:pt x="200104" y="655374"/>
                </a:lnTo>
                <a:cubicBezTo>
                  <a:pt x="205374" y="667833"/>
                  <a:pt x="208288" y="681532"/>
                  <a:pt x="208288" y="695911"/>
                </a:cubicBezTo>
                <a:cubicBezTo>
                  <a:pt x="208288" y="753428"/>
                  <a:pt x="161661" y="800055"/>
                  <a:pt x="104144" y="800055"/>
                </a:cubicBezTo>
                <a:cubicBezTo>
                  <a:pt x="46627" y="800055"/>
                  <a:pt x="0" y="753428"/>
                  <a:pt x="0" y="695911"/>
                </a:cubicBezTo>
                <a:cubicBezTo>
                  <a:pt x="0" y="638394"/>
                  <a:pt x="46627" y="591767"/>
                  <a:pt x="104144" y="591767"/>
                </a:cubicBezTo>
                <a:cubicBezTo>
                  <a:pt x="118523" y="591767"/>
                  <a:pt x="132222" y="594681"/>
                  <a:pt x="144682" y="599951"/>
                </a:cubicBezTo>
                <a:lnTo>
                  <a:pt x="164752" y="613484"/>
                </a:lnTo>
                <a:lnTo>
                  <a:pt x="459583" y="289079"/>
                </a:lnTo>
                <a:lnTo>
                  <a:pt x="436817" y="255313"/>
                </a:lnTo>
                <a:cubicBezTo>
                  <a:pt x="427518" y="233326"/>
                  <a:pt x="422375" y="209152"/>
                  <a:pt x="422375" y="183778"/>
                </a:cubicBezTo>
                <a:cubicBezTo>
                  <a:pt x="422375" y="82280"/>
                  <a:pt x="504655" y="0"/>
                  <a:pt x="606153" y="0"/>
                </a:cubicBezTo>
                <a:close/>
              </a:path>
            </a:pathLst>
          </a:cu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4319AE2A-F9D5-6E67-D7DC-DB8AFF318797}"/>
              </a:ext>
            </a:extLst>
          </p:cNvPr>
          <p:cNvSpPr/>
          <p:nvPr/>
        </p:nvSpPr>
        <p:spPr>
          <a:xfrm rot="20830550">
            <a:off x="2394218" y="5284843"/>
            <a:ext cx="987289" cy="999942"/>
          </a:xfrm>
          <a:custGeom>
            <a:avLst/>
            <a:gdLst>
              <a:gd name="connsiteX0" fmla="*/ 606153 w 789931"/>
              <a:gd name="connsiteY0" fmla="*/ 0 h 800055"/>
              <a:gd name="connsiteX1" fmla="*/ 789931 w 789931"/>
              <a:gd name="connsiteY1" fmla="*/ 183778 h 800055"/>
              <a:gd name="connsiteX2" fmla="*/ 606153 w 789931"/>
              <a:gd name="connsiteY2" fmla="*/ 367556 h 800055"/>
              <a:gd name="connsiteX3" fmla="*/ 534618 w 789931"/>
              <a:gd name="connsiteY3" fmla="*/ 353114 h 800055"/>
              <a:gd name="connsiteX4" fmla="*/ 506136 w 789931"/>
              <a:gd name="connsiteY4" fmla="*/ 333910 h 800055"/>
              <a:gd name="connsiteX5" fmla="*/ 192873 w 789931"/>
              <a:gd name="connsiteY5" fmla="*/ 644648 h 800055"/>
              <a:gd name="connsiteX6" fmla="*/ 200104 w 789931"/>
              <a:gd name="connsiteY6" fmla="*/ 655374 h 800055"/>
              <a:gd name="connsiteX7" fmla="*/ 208288 w 789931"/>
              <a:gd name="connsiteY7" fmla="*/ 695911 h 800055"/>
              <a:gd name="connsiteX8" fmla="*/ 104144 w 789931"/>
              <a:gd name="connsiteY8" fmla="*/ 800055 h 800055"/>
              <a:gd name="connsiteX9" fmla="*/ 0 w 789931"/>
              <a:gd name="connsiteY9" fmla="*/ 695911 h 800055"/>
              <a:gd name="connsiteX10" fmla="*/ 104144 w 789931"/>
              <a:gd name="connsiteY10" fmla="*/ 591767 h 800055"/>
              <a:gd name="connsiteX11" fmla="*/ 144682 w 789931"/>
              <a:gd name="connsiteY11" fmla="*/ 599951 h 800055"/>
              <a:gd name="connsiteX12" fmla="*/ 164752 w 789931"/>
              <a:gd name="connsiteY12" fmla="*/ 613484 h 800055"/>
              <a:gd name="connsiteX13" fmla="*/ 459583 w 789931"/>
              <a:gd name="connsiteY13" fmla="*/ 289079 h 800055"/>
              <a:gd name="connsiteX14" fmla="*/ 436817 w 789931"/>
              <a:gd name="connsiteY14" fmla="*/ 255313 h 800055"/>
              <a:gd name="connsiteX15" fmla="*/ 422375 w 789931"/>
              <a:gd name="connsiteY15" fmla="*/ 183778 h 800055"/>
              <a:gd name="connsiteX16" fmla="*/ 606153 w 789931"/>
              <a:gd name="connsiteY16" fmla="*/ 0 h 800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9931" h="800055">
                <a:moveTo>
                  <a:pt x="606153" y="0"/>
                </a:moveTo>
                <a:cubicBezTo>
                  <a:pt x="707651" y="0"/>
                  <a:pt x="789931" y="82280"/>
                  <a:pt x="789931" y="183778"/>
                </a:cubicBezTo>
                <a:cubicBezTo>
                  <a:pt x="789931" y="285276"/>
                  <a:pt x="707651" y="367556"/>
                  <a:pt x="606153" y="367556"/>
                </a:cubicBezTo>
                <a:cubicBezTo>
                  <a:pt x="580779" y="367556"/>
                  <a:pt x="556605" y="362413"/>
                  <a:pt x="534618" y="353114"/>
                </a:cubicBezTo>
                <a:lnTo>
                  <a:pt x="506136" y="333910"/>
                </a:lnTo>
                <a:lnTo>
                  <a:pt x="192873" y="644648"/>
                </a:lnTo>
                <a:lnTo>
                  <a:pt x="200104" y="655374"/>
                </a:lnTo>
                <a:cubicBezTo>
                  <a:pt x="205374" y="667833"/>
                  <a:pt x="208288" y="681532"/>
                  <a:pt x="208288" y="695911"/>
                </a:cubicBezTo>
                <a:cubicBezTo>
                  <a:pt x="208288" y="753428"/>
                  <a:pt x="161661" y="800055"/>
                  <a:pt x="104144" y="800055"/>
                </a:cubicBezTo>
                <a:cubicBezTo>
                  <a:pt x="46627" y="800055"/>
                  <a:pt x="0" y="753428"/>
                  <a:pt x="0" y="695911"/>
                </a:cubicBezTo>
                <a:cubicBezTo>
                  <a:pt x="0" y="638394"/>
                  <a:pt x="46627" y="591767"/>
                  <a:pt x="104144" y="591767"/>
                </a:cubicBezTo>
                <a:cubicBezTo>
                  <a:pt x="118523" y="591767"/>
                  <a:pt x="132222" y="594681"/>
                  <a:pt x="144682" y="599951"/>
                </a:cubicBezTo>
                <a:lnTo>
                  <a:pt x="164752" y="613484"/>
                </a:lnTo>
                <a:lnTo>
                  <a:pt x="459583" y="289079"/>
                </a:lnTo>
                <a:lnTo>
                  <a:pt x="436817" y="255313"/>
                </a:lnTo>
                <a:cubicBezTo>
                  <a:pt x="427518" y="233326"/>
                  <a:pt x="422375" y="209152"/>
                  <a:pt x="422375" y="183778"/>
                </a:cubicBezTo>
                <a:cubicBezTo>
                  <a:pt x="422375" y="82280"/>
                  <a:pt x="504655" y="0"/>
                  <a:pt x="606153" y="0"/>
                </a:cubicBezTo>
                <a:close/>
              </a:path>
            </a:pathLst>
          </a:cu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7">
            <a:extLst>
              <a:ext uri="{FF2B5EF4-FFF2-40B4-BE49-F238E27FC236}">
                <a16:creationId xmlns:a16="http://schemas.microsoft.com/office/drawing/2014/main" id="{0BD80195-A869-38EB-131A-F3DC353EC67D}"/>
              </a:ext>
            </a:extLst>
          </p:cNvPr>
          <p:cNvSpPr/>
          <p:nvPr/>
        </p:nvSpPr>
        <p:spPr>
          <a:xfrm rot="17276158">
            <a:off x="3498247" y="5315990"/>
            <a:ext cx="987289" cy="999942"/>
          </a:xfrm>
          <a:custGeom>
            <a:avLst/>
            <a:gdLst>
              <a:gd name="connsiteX0" fmla="*/ 606153 w 789931"/>
              <a:gd name="connsiteY0" fmla="*/ 0 h 800055"/>
              <a:gd name="connsiteX1" fmla="*/ 789931 w 789931"/>
              <a:gd name="connsiteY1" fmla="*/ 183778 h 800055"/>
              <a:gd name="connsiteX2" fmla="*/ 606153 w 789931"/>
              <a:gd name="connsiteY2" fmla="*/ 367556 h 800055"/>
              <a:gd name="connsiteX3" fmla="*/ 534618 w 789931"/>
              <a:gd name="connsiteY3" fmla="*/ 353114 h 800055"/>
              <a:gd name="connsiteX4" fmla="*/ 506136 w 789931"/>
              <a:gd name="connsiteY4" fmla="*/ 333910 h 800055"/>
              <a:gd name="connsiteX5" fmla="*/ 192873 w 789931"/>
              <a:gd name="connsiteY5" fmla="*/ 644648 h 800055"/>
              <a:gd name="connsiteX6" fmla="*/ 200104 w 789931"/>
              <a:gd name="connsiteY6" fmla="*/ 655374 h 800055"/>
              <a:gd name="connsiteX7" fmla="*/ 208288 w 789931"/>
              <a:gd name="connsiteY7" fmla="*/ 695911 h 800055"/>
              <a:gd name="connsiteX8" fmla="*/ 104144 w 789931"/>
              <a:gd name="connsiteY8" fmla="*/ 800055 h 800055"/>
              <a:gd name="connsiteX9" fmla="*/ 0 w 789931"/>
              <a:gd name="connsiteY9" fmla="*/ 695911 h 800055"/>
              <a:gd name="connsiteX10" fmla="*/ 104144 w 789931"/>
              <a:gd name="connsiteY10" fmla="*/ 591767 h 800055"/>
              <a:gd name="connsiteX11" fmla="*/ 144682 w 789931"/>
              <a:gd name="connsiteY11" fmla="*/ 599951 h 800055"/>
              <a:gd name="connsiteX12" fmla="*/ 164752 w 789931"/>
              <a:gd name="connsiteY12" fmla="*/ 613484 h 800055"/>
              <a:gd name="connsiteX13" fmla="*/ 459583 w 789931"/>
              <a:gd name="connsiteY13" fmla="*/ 289079 h 800055"/>
              <a:gd name="connsiteX14" fmla="*/ 436817 w 789931"/>
              <a:gd name="connsiteY14" fmla="*/ 255313 h 800055"/>
              <a:gd name="connsiteX15" fmla="*/ 422375 w 789931"/>
              <a:gd name="connsiteY15" fmla="*/ 183778 h 800055"/>
              <a:gd name="connsiteX16" fmla="*/ 606153 w 789931"/>
              <a:gd name="connsiteY16" fmla="*/ 0 h 800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9931" h="800055">
                <a:moveTo>
                  <a:pt x="606153" y="0"/>
                </a:moveTo>
                <a:cubicBezTo>
                  <a:pt x="707651" y="0"/>
                  <a:pt x="789931" y="82280"/>
                  <a:pt x="789931" y="183778"/>
                </a:cubicBezTo>
                <a:cubicBezTo>
                  <a:pt x="789931" y="285276"/>
                  <a:pt x="707651" y="367556"/>
                  <a:pt x="606153" y="367556"/>
                </a:cubicBezTo>
                <a:cubicBezTo>
                  <a:pt x="580779" y="367556"/>
                  <a:pt x="556605" y="362413"/>
                  <a:pt x="534618" y="353114"/>
                </a:cubicBezTo>
                <a:lnTo>
                  <a:pt x="506136" y="333910"/>
                </a:lnTo>
                <a:lnTo>
                  <a:pt x="192873" y="644648"/>
                </a:lnTo>
                <a:lnTo>
                  <a:pt x="200104" y="655374"/>
                </a:lnTo>
                <a:cubicBezTo>
                  <a:pt x="205374" y="667833"/>
                  <a:pt x="208288" y="681532"/>
                  <a:pt x="208288" y="695911"/>
                </a:cubicBezTo>
                <a:cubicBezTo>
                  <a:pt x="208288" y="753428"/>
                  <a:pt x="161661" y="800055"/>
                  <a:pt x="104144" y="800055"/>
                </a:cubicBezTo>
                <a:cubicBezTo>
                  <a:pt x="46627" y="800055"/>
                  <a:pt x="0" y="753428"/>
                  <a:pt x="0" y="695911"/>
                </a:cubicBezTo>
                <a:cubicBezTo>
                  <a:pt x="0" y="638394"/>
                  <a:pt x="46627" y="591767"/>
                  <a:pt x="104144" y="591767"/>
                </a:cubicBezTo>
                <a:cubicBezTo>
                  <a:pt x="118523" y="591767"/>
                  <a:pt x="132222" y="594681"/>
                  <a:pt x="144682" y="599951"/>
                </a:cubicBezTo>
                <a:lnTo>
                  <a:pt x="164752" y="613484"/>
                </a:lnTo>
                <a:lnTo>
                  <a:pt x="459583" y="289079"/>
                </a:lnTo>
                <a:lnTo>
                  <a:pt x="436817" y="255313"/>
                </a:lnTo>
                <a:cubicBezTo>
                  <a:pt x="427518" y="233326"/>
                  <a:pt x="422375" y="209152"/>
                  <a:pt x="422375" y="183778"/>
                </a:cubicBezTo>
                <a:cubicBezTo>
                  <a:pt x="422375" y="82280"/>
                  <a:pt x="504655" y="0"/>
                  <a:pt x="606153" y="0"/>
                </a:cubicBezTo>
                <a:close/>
              </a:path>
            </a:pathLst>
          </a:cu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18891D22-8503-3E0C-0CB9-1BEC57C744E6}"/>
              </a:ext>
            </a:extLst>
          </p:cNvPr>
          <p:cNvSpPr/>
          <p:nvPr/>
        </p:nvSpPr>
        <p:spPr>
          <a:xfrm rot="14761631">
            <a:off x="4143430" y="4552045"/>
            <a:ext cx="908523" cy="922717"/>
          </a:xfrm>
          <a:custGeom>
            <a:avLst/>
            <a:gdLst>
              <a:gd name="connsiteX0" fmla="*/ 606153 w 789931"/>
              <a:gd name="connsiteY0" fmla="*/ 0 h 800055"/>
              <a:gd name="connsiteX1" fmla="*/ 789931 w 789931"/>
              <a:gd name="connsiteY1" fmla="*/ 183778 h 800055"/>
              <a:gd name="connsiteX2" fmla="*/ 606153 w 789931"/>
              <a:gd name="connsiteY2" fmla="*/ 367556 h 800055"/>
              <a:gd name="connsiteX3" fmla="*/ 534618 w 789931"/>
              <a:gd name="connsiteY3" fmla="*/ 353114 h 800055"/>
              <a:gd name="connsiteX4" fmla="*/ 506136 w 789931"/>
              <a:gd name="connsiteY4" fmla="*/ 333910 h 800055"/>
              <a:gd name="connsiteX5" fmla="*/ 192873 w 789931"/>
              <a:gd name="connsiteY5" fmla="*/ 644648 h 800055"/>
              <a:gd name="connsiteX6" fmla="*/ 200104 w 789931"/>
              <a:gd name="connsiteY6" fmla="*/ 655374 h 800055"/>
              <a:gd name="connsiteX7" fmla="*/ 208288 w 789931"/>
              <a:gd name="connsiteY7" fmla="*/ 695911 h 800055"/>
              <a:gd name="connsiteX8" fmla="*/ 104144 w 789931"/>
              <a:gd name="connsiteY8" fmla="*/ 800055 h 800055"/>
              <a:gd name="connsiteX9" fmla="*/ 0 w 789931"/>
              <a:gd name="connsiteY9" fmla="*/ 695911 h 800055"/>
              <a:gd name="connsiteX10" fmla="*/ 104144 w 789931"/>
              <a:gd name="connsiteY10" fmla="*/ 591767 h 800055"/>
              <a:gd name="connsiteX11" fmla="*/ 144682 w 789931"/>
              <a:gd name="connsiteY11" fmla="*/ 599951 h 800055"/>
              <a:gd name="connsiteX12" fmla="*/ 164752 w 789931"/>
              <a:gd name="connsiteY12" fmla="*/ 613484 h 800055"/>
              <a:gd name="connsiteX13" fmla="*/ 459583 w 789931"/>
              <a:gd name="connsiteY13" fmla="*/ 289079 h 800055"/>
              <a:gd name="connsiteX14" fmla="*/ 436817 w 789931"/>
              <a:gd name="connsiteY14" fmla="*/ 255313 h 800055"/>
              <a:gd name="connsiteX15" fmla="*/ 422375 w 789931"/>
              <a:gd name="connsiteY15" fmla="*/ 183778 h 800055"/>
              <a:gd name="connsiteX16" fmla="*/ 606153 w 789931"/>
              <a:gd name="connsiteY16" fmla="*/ 0 h 800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9931" h="800055">
                <a:moveTo>
                  <a:pt x="606153" y="0"/>
                </a:moveTo>
                <a:cubicBezTo>
                  <a:pt x="707651" y="0"/>
                  <a:pt x="789931" y="82280"/>
                  <a:pt x="789931" y="183778"/>
                </a:cubicBezTo>
                <a:cubicBezTo>
                  <a:pt x="789931" y="285276"/>
                  <a:pt x="707651" y="367556"/>
                  <a:pt x="606153" y="367556"/>
                </a:cubicBezTo>
                <a:cubicBezTo>
                  <a:pt x="580779" y="367556"/>
                  <a:pt x="556605" y="362413"/>
                  <a:pt x="534618" y="353114"/>
                </a:cubicBezTo>
                <a:lnTo>
                  <a:pt x="506136" y="333910"/>
                </a:lnTo>
                <a:lnTo>
                  <a:pt x="192873" y="644648"/>
                </a:lnTo>
                <a:lnTo>
                  <a:pt x="200104" y="655374"/>
                </a:lnTo>
                <a:cubicBezTo>
                  <a:pt x="205374" y="667833"/>
                  <a:pt x="208288" y="681532"/>
                  <a:pt x="208288" y="695911"/>
                </a:cubicBezTo>
                <a:cubicBezTo>
                  <a:pt x="208288" y="753428"/>
                  <a:pt x="161661" y="800055"/>
                  <a:pt x="104144" y="800055"/>
                </a:cubicBezTo>
                <a:cubicBezTo>
                  <a:pt x="46627" y="800055"/>
                  <a:pt x="0" y="753428"/>
                  <a:pt x="0" y="695911"/>
                </a:cubicBezTo>
                <a:cubicBezTo>
                  <a:pt x="0" y="638394"/>
                  <a:pt x="46627" y="591767"/>
                  <a:pt x="104144" y="591767"/>
                </a:cubicBezTo>
                <a:cubicBezTo>
                  <a:pt x="118523" y="591767"/>
                  <a:pt x="132222" y="594681"/>
                  <a:pt x="144682" y="599951"/>
                </a:cubicBezTo>
                <a:lnTo>
                  <a:pt x="164752" y="613484"/>
                </a:lnTo>
                <a:lnTo>
                  <a:pt x="459583" y="289079"/>
                </a:lnTo>
                <a:lnTo>
                  <a:pt x="436817" y="255313"/>
                </a:lnTo>
                <a:cubicBezTo>
                  <a:pt x="427518" y="233326"/>
                  <a:pt x="422375" y="209152"/>
                  <a:pt x="422375" y="183778"/>
                </a:cubicBezTo>
                <a:cubicBezTo>
                  <a:pt x="422375" y="82280"/>
                  <a:pt x="504655" y="0"/>
                  <a:pt x="606153" y="0"/>
                </a:cubicBezTo>
                <a:close/>
              </a:path>
            </a:pathLst>
          </a:cu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49">
            <a:extLst>
              <a:ext uri="{FF2B5EF4-FFF2-40B4-BE49-F238E27FC236}">
                <a16:creationId xmlns:a16="http://schemas.microsoft.com/office/drawing/2014/main" id="{BDFD6032-C715-368F-AEE8-7C1585AFAB4E}"/>
              </a:ext>
            </a:extLst>
          </p:cNvPr>
          <p:cNvSpPr/>
          <p:nvPr/>
        </p:nvSpPr>
        <p:spPr>
          <a:xfrm rot="11180026">
            <a:off x="3925125" y="3446151"/>
            <a:ext cx="877639" cy="882385"/>
          </a:xfrm>
          <a:custGeom>
            <a:avLst/>
            <a:gdLst>
              <a:gd name="connsiteX0" fmla="*/ 606153 w 789931"/>
              <a:gd name="connsiteY0" fmla="*/ 0 h 800055"/>
              <a:gd name="connsiteX1" fmla="*/ 789931 w 789931"/>
              <a:gd name="connsiteY1" fmla="*/ 183778 h 800055"/>
              <a:gd name="connsiteX2" fmla="*/ 606153 w 789931"/>
              <a:gd name="connsiteY2" fmla="*/ 367556 h 800055"/>
              <a:gd name="connsiteX3" fmla="*/ 534618 w 789931"/>
              <a:gd name="connsiteY3" fmla="*/ 353114 h 800055"/>
              <a:gd name="connsiteX4" fmla="*/ 506136 w 789931"/>
              <a:gd name="connsiteY4" fmla="*/ 333910 h 800055"/>
              <a:gd name="connsiteX5" fmla="*/ 192873 w 789931"/>
              <a:gd name="connsiteY5" fmla="*/ 644648 h 800055"/>
              <a:gd name="connsiteX6" fmla="*/ 200104 w 789931"/>
              <a:gd name="connsiteY6" fmla="*/ 655374 h 800055"/>
              <a:gd name="connsiteX7" fmla="*/ 208288 w 789931"/>
              <a:gd name="connsiteY7" fmla="*/ 695911 h 800055"/>
              <a:gd name="connsiteX8" fmla="*/ 104144 w 789931"/>
              <a:gd name="connsiteY8" fmla="*/ 800055 h 800055"/>
              <a:gd name="connsiteX9" fmla="*/ 0 w 789931"/>
              <a:gd name="connsiteY9" fmla="*/ 695911 h 800055"/>
              <a:gd name="connsiteX10" fmla="*/ 104144 w 789931"/>
              <a:gd name="connsiteY10" fmla="*/ 591767 h 800055"/>
              <a:gd name="connsiteX11" fmla="*/ 144682 w 789931"/>
              <a:gd name="connsiteY11" fmla="*/ 599951 h 800055"/>
              <a:gd name="connsiteX12" fmla="*/ 164752 w 789931"/>
              <a:gd name="connsiteY12" fmla="*/ 613484 h 800055"/>
              <a:gd name="connsiteX13" fmla="*/ 459583 w 789931"/>
              <a:gd name="connsiteY13" fmla="*/ 289079 h 800055"/>
              <a:gd name="connsiteX14" fmla="*/ 436817 w 789931"/>
              <a:gd name="connsiteY14" fmla="*/ 255313 h 800055"/>
              <a:gd name="connsiteX15" fmla="*/ 422375 w 789931"/>
              <a:gd name="connsiteY15" fmla="*/ 183778 h 800055"/>
              <a:gd name="connsiteX16" fmla="*/ 606153 w 789931"/>
              <a:gd name="connsiteY16" fmla="*/ 0 h 800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9931" h="800055">
                <a:moveTo>
                  <a:pt x="606153" y="0"/>
                </a:moveTo>
                <a:cubicBezTo>
                  <a:pt x="707651" y="0"/>
                  <a:pt x="789931" y="82280"/>
                  <a:pt x="789931" y="183778"/>
                </a:cubicBezTo>
                <a:cubicBezTo>
                  <a:pt x="789931" y="285276"/>
                  <a:pt x="707651" y="367556"/>
                  <a:pt x="606153" y="367556"/>
                </a:cubicBezTo>
                <a:cubicBezTo>
                  <a:pt x="580779" y="367556"/>
                  <a:pt x="556605" y="362413"/>
                  <a:pt x="534618" y="353114"/>
                </a:cubicBezTo>
                <a:lnTo>
                  <a:pt x="506136" y="333910"/>
                </a:lnTo>
                <a:lnTo>
                  <a:pt x="192873" y="644648"/>
                </a:lnTo>
                <a:lnTo>
                  <a:pt x="200104" y="655374"/>
                </a:lnTo>
                <a:cubicBezTo>
                  <a:pt x="205374" y="667833"/>
                  <a:pt x="208288" y="681532"/>
                  <a:pt x="208288" y="695911"/>
                </a:cubicBezTo>
                <a:cubicBezTo>
                  <a:pt x="208288" y="753428"/>
                  <a:pt x="161661" y="800055"/>
                  <a:pt x="104144" y="800055"/>
                </a:cubicBezTo>
                <a:cubicBezTo>
                  <a:pt x="46627" y="800055"/>
                  <a:pt x="0" y="753428"/>
                  <a:pt x="0" y="695911"/>
                </a:cubicBezTo>
                <a:cubicBezTo>
                  <a:pt x="0" y="638394"/>
                  <a:pt x="46627" y="591767"/>
                  <a:pt x="104144" y="591767"/>
                </a:cubicBezTo>
                <a:cubicBezTo>
                  <a:pt x="118523" y="591767"/>
                  <a:pt x="132222" y="594681"/>
                  <a:pt x="144682" y="599951"/>
                </a:cubicBezTo>
                <a:lnTo>
                  <a:pt x="164752" y="613484"/>
                </a:lnTo>
                <a:lnTo>
                  <a:pt x="459583" y="289079"/>
                </a:lnTo>
                <a:lnTo>
                  <a:pt x="436817" y="255313"/>
                </a:lnTo>
                <a:cubicBezTo>
                  <a:pt x="427518" y="233326"/>
                  <a:pt x="422375" y="209152"/>
                  <a:pt x="422375" y="183778"/>
                </a:cubicBezTo>
                <a:cubicBezTo>
                  <a:pt x="422375" y="82280"/>
                  <a:pt x="504655" y="0"/>
                  <a:pt x="606153" y="0"/>
                </a:cubicBezTo>
                <a:close/>
              </a:path>
            </a:pathLst>
          </a:cu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Freeform 50">
            <a:extLst>
              <a:ext uri="{FF2B5EF4-FFF2-40B4-BE49-F238E27FC236}">
                <a16:creationId xmlns:a16="http://schemas.microsoft.com/office/drawing/2014/main" id="{1E1C9B35-7811-BDD0-DDBD-6535A35AE585}"/>
              </a:ext>
            </a:extLst>
          </p:cNvPr>
          <p:cNvSpPr/>
          <p:nvPr/>
        </p:nvSpPr>
        <p:spPr>
          <a:xfrm rot="8060418">
            <a:off x="2992448" y="3035654"/>
            <a:ext cx="877639" cy="882385"/>
          </a:xfrm>
          <a:custGeom>
            <a:avLst/>
            <a:gdLst>
              <a:gd name="connsiteX0" fmla="*/ 606153 w 789931"/>
              <a:gd name="connsiteY0" fmla="*/ 0 h 800055"/>
              <a:gd name="connsiteX1" fmla="*/ 789931 w 789931"/>
              <a:gd name="connsiteY1" fmla="*/ 183778 h 800055"/>
              <a:gd name="connsiteX2" fmla="*/ 606153 w 789931"/>
              <a:gd name="connsiteY2" fmla="*/ 367556 h 800055"/>
              <a:gd name="connsiteX3" fmla="*/ 534618 w 789931"/>
              <a:gd name="connsiteY3" fmla="*/ 353114 h 800055"/>
              <a:gd name="connsiteX4" fmla="*/ 506136 w 789931"/>
              <a:gd name="connsiteY4" fmla="*/ 333910 h 800055"/>
              <a:gd name="connsiteX5" fmla="*/ 192873 w 789931"/>
              <a:gd name="connsiteY5" fmla="*/ 644648 h 800055"/>
              <a:gd name="connsiteX6" fmla="*/ 200104 w 789931"/>
              <a:gd name="connsiteY6" fmla="*/ 655374 h 800055"/>
              <a:gd name="connsiteX7" fmla="*/ 208288 w 789931"/>
              <a:gd name="connsiteY7" fmla="*/ 695911 h 800055"/>
              <a:gd name="connsiteX8" fmla="*/ 104144 w 789931"/>
              <a:gd name="connsiteY8" fmla="*/ 800055 h 800055"/>
              <a:gd name="connsiteX9" fmla="*/ 0 w 789931"/>
              <a:gd name="connsiteY9" fmla="*/ 695911 h 800055"/>
              <a:gd name="connsiteX10" fmla="*/ 104144 w 789931"/>
              <a:gd name="connsiteY10" fmla="*/ 591767 h 800055"/>
              <a:gd name="connsiteX11" fmla="*/ 144682 w 789931"/>
              <a:gd name="connsiteY11" fmla="*/ 599951 h 800055"/>
              <a:gd name="connsiteX12" fmla="*/ 164752 w 789931"/>
              <a:gd name="connsiteY12" fmla="*/ 613484 h 800055"/>
              <a:gd name="connsiteX13" fmla="*/ 459583 w 789931"/>
              <a:gd name="connsiteY13" fmla="*/ 289079 h 800055"/>
              <a:gd name="connsiteX14" fmla="*/ 436817 w 789931"/>
              <a:gd name="connsiteY14" fmla="*/ 255313 h 800055"/>
              <a:gd name="connsiteX15" fmla="*/ 422375 w 789931"/>
              <a:gd name="connsiteY15" fmla="*/ 183778 h 800055"/>
              <a:gd name="connsiteX16" fmla="*/ 606153 w 789931"/>
              <a:gd name="connsiteY16" fmla="*/ 0 h 800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9931" h="800055">
                <a:moveTo>
                  <a:pt x="606153" y="0"/>
                </a:moveTo>
                <a:cubicBezTo>
                  <a:pt x="707651" y="0"/>
                  <a:pt x="789931" y="82280"/>
                  <a:pt x="789931" y="183778"/>
                </a:cubicBezTo>
                <a:cubicBezTo>
                  <a:pt x="789931" y="285276"/>
                  <a:pt x="707651" y="367556"/>
                  <a:pt x="606153" y="367556"/>
                </a:cubicBezTo>
                <a:cubicBezTo>
                  <a:pt x="580779" y="367556"/>
                  <a:pt x="556605" y="362413"/>
                  <a:pt x="534618" y="353114"/>
                </a:cubicBezTo>
                <a:lnTo>
                  <a:pt x="506136" y="333910"/>
                </a:lnTo>
                <a:lnTo>
                  <a:pt x="192873" y="644648"/>
                </a:lnTo>
                <a:lnTo>
                  <a:pt x="200104" y="655374"/>
                </a:lnTo>
                <a:cubicBezTo>
                  <a:pt x="205374" y="667833"/>
                  <a:pt x="208288" y="681532"/>
                  <a:pt x="208288" y="695911"/>
                </a:cubicBezTo>
                <a:cubicBezTo>
                  <a:pt x="208288" y="753428"/>
                  <a:pt x="161661" y="800055"/>
                  <a:pt x="104144" y="800055"/>
                </a:cubicBezTo>
                <a:cubicBezTo>
                  <a:pt x="46627" y="800055"/>
                  <a:pt x="0" y="753428"/>
                  <a:pt x="0" y="695911"/>
                </a:cubicBezTo>
                <a:cubicBezTo>
                  <a:pt x="0" y="638394"/>
                  <a:pt x="46627" y="591767"/>
                  <a:pt x="104144" y="591767"/>
                </a:cubicBezTo>
                <a:cubicBezTo>
                  <a:pt x="118523" y="591767"/>
                  <a:pt x="132222" y="594681"/>
                  <a:pt x="144682" y="599951"/>
                </a:cubicBezTo>
                <a:lnTo>
                  <a:pt x="164752" y="613484"/>
                </a:lnTo>
                <a:lnTo>
                  <a:pt x="459583" y="289079"/>
                </a:lnTo>
                <a:lnTo>
                  <a:pt x="436817" y="255313"/>
                </a:lnTo>
                <a:cubicBezTo>
                  <a:pt x="427518" y="233326"/>
                  <a:pt x="422375" y="209152"/>
                  <a:pt x="422375" y="183778"/>
                </a:cubicBezTo>
                <a:cubicBezTo>
                  <a:pt x="422375" y="82280"/>
                  <a:pt x="504655" y="0"/>
                  <a:pt x="606153" y="0"/>
                </a:cubicBezTo>
                <a:close/>
              </a:path>
            </a:pathLst>
          </a:cu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Freeform 51">
            <a:extLst>
              <a:ext uri="{FF2B5EF4-FFF2-40B4-BE49-F238E27FC236}">
                <a16:creationId xmlns:a16="http://schemas.microsoft.com/office/drawing/2014/main" id="{5E419F9B-31AD-BF78-8CD7-D062DC465F77}"/>
              </a:ext>
            </a:extLst>
          </p:cNvPr>
          <p:cNvSpPr/>
          <p:nvPr/>
        </p:nvSpPr>
        <p:spPr>
          <a:xfrm rot="5248933">
            <a:off x="2150140" y="3410936"/>
            <a:ext cx="877639" cy="882385"/>
          </a:xfrm>
          <a:custGeom>
            <a:avLst/>
            <a:gdLst>
              <a:gd name="connsiteX0" fmla="*/ 606153 w 789931"/>
              <a:gd name="connsiteY0" fmla="*/ 0 h 800055"/>
              <a:gd name="connsiteX1" fmla="*/ 789931 w 789931"/>
              <a:gd name="connsiteY1" fmla="*/ 183778 h 800055"/>
              <a:gd name="connsiteX2" fmla="*/ 606153 w 789931"/>
              <a:gd name="connsiteY2" fmla="*/ 367556 h 800055"/>
              <a:gd name="connsiteX3" fmla="*/ 534618 w 789931"/>
              <a:gd name="connsiteY3" fmla="*/ 353114 h 800055"/>
              <a:gd name="connsiteX4" fmla="*/ 506136 w 789931"/>
              <a:gd name="connsiteY4" fmla="*/ 333910 h 800055"/>
              <a:gd name="connsiteX5" fmla="*/ 192873 w 789931"/>
              <a:gd name="connsiteY5" fmla="*/ 644648 h 800055"/>
              <a:gd name="connsiteX6" fmla="*/ 200104 w 789931"/>
              <a:gd name="connsiteY6" fmla="*/ 655374 h 800055"/>
              <a:gd name="connsiteX7" fmla="*/ 208288 w 789931"/>
              <a:gd name="connsiteY7" fmla="*/ 695911 h 800055"/>
              <a:gd name="connsiteX8" fmla="*/ 104144 w 789931"/>
              <a:gd name="connsiteY8" fmla="*/ 800055 h 800055"/>
              <a:gd name="connsiteX9" fmla="*/ 0 w 789931"/>
              <a:gd name="connsiteY9" fmla="*/ 695911 h 800055"/>
              <a:gd name="connsiteX10" fmla="*/ 104144 w 789931"/>
              <a:gd name="connsiteY10" fmla="*/ 591767 h 800055"/>
              <a:gd name="connsiteX11" fmla="*/ 144682 w 789931"/>
              <a:gd name="connsiteY11" fmla="*/ 599951 h 800055"/>
              <a:gd name="connsiteX12" fmla="*/ 164752 w 789931"/>
              <a:gd name="connsiteY12" fmla="*/ 613484 h 800055"/>
              <a:gd name="connsiteX13" fmla="*/ 459583 w 789931"/>
              <a:gd name="connsiteY13" fmla="*/ 289079 h 800055"/>
              <a:gd name="connsiteX14" fmla="*/ 436817 w 789931"/>
              <a:gd name="connsiteY14" fmla="*/ 255313 h 800055"/>
              <a:gd name="connsiteX15" fmla="*/ 422375 w 789931"/>
              <a:gd name="connsiteY15" fmla="*/ 183778 h 800055"/>
              <a:gd name="connsiteX16" fmla="*/ 606153 w 789931"/>
              <a:gd name="connsiteY16" fmla="*/ 0 h 800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9931" h="800055">
                <a:moveTo>
                  <a:pt x="606153" y="0"/>
                </a:moveTo>
                <a:cubicBezTo>
                  <a:pt x="707651" y="0"/>
                  <a:pt x="789931" y="82280"/>
                  <a:pt x="789931" y="183778"/>
                </a:cubicBezTo>
                <a:cubicBezTo>
                  <a:pt x="789931" y="285276"/>
                  <a:pt x="707651" y="367556"/>
                  <a:pt x="606153" y="367556"/>
                </a:cubicBezTo>
                <a:cubicBezTo>
                  <a:pt x="580779" y="367556"/>
                  <a:pt x="556605" y="362413"/>
                  <a:pt x="534618" y="353114"/>
                </a:cubicBezTo>
                <a:lnTo>
                  <a:pt x="506136" y="333910"/>
                </a:lnTo>
                <a:lnTo>
                  <a:pt x="192873" y="644648"/>
                </a:lnTo>
                <a:lnTo>
                  <a:pt x="200104" y="655374"/>
                </a:lnTo>
                <a:cubicBezTo>
                  <a:pt x="205374" y="667833"/>
                  <a:pt x="208288" y="681532"/>
                  <a:pt x="208288" y="695911"/>
                </a:cubicBezTo>
                <a:cubicBezTo>
                  <a:pt x="208288" y="753428"/>
                  <a:pt x="161661" y="800055"/>
                  <a:pt x="104144" y="800055"/>
                </a:cubicBezTo>
                <a:cubicBezTo>
                  <a:pt x="46627" y="800055"/>
                  <a:pt x="0" y="753428"/>
                  <a:pt x="0" y="695911"/>
                </a:cubicBezTo>
                <a:cubicBezTo>
                  <a:pt x="0" y="638394"/>
                  <a:pt x="46627" y="591767"/>
                  <a:pt x="104144" y="591767"/>
                </a:cubicBezTo>
                <a:cubicBezTo>
                  <a:pt x="118523" y="591767"/>
                  <a:pt x="132222" y="594681"/>
                  <a:pt x="144682" y="599951"/>
                </a:cubicBezTo>
                <a:lnTo>
                  <a:pt x="164752" y="613484"/>
                </a:lnTo>
                <a:lnTo>
                  <a:pt x="459583" y="289079"/>
                </a:lnTo>
                <a:lnTo>
                  <a:pt x="436817" y="255313"/>
                </a:lnTo>
                <a:cubicBezTo>
                  <a:pt x="427518" y="233326"/>
                  <a:pt x="422375" y="209152"/>
                  <a:pt x="422375" y="183778"/>
                </a:cubicBezTo>
                <a:cubicBezTo>
                  <a:pt x="422375" y="82280"/>
                  <a:pt x="504655" y="0"/>
                  <a:pt x="606153" y="0"/>
                </a:cubicBezTo>
                <a:close/>
              </a:path>
            </a:pathLst>
          </a:cu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Oval 29">
            <a:extLst>
              <a:ext uri="{FF2B5EF4-FFF2-40B4-BE49-F238E27FC236}">
                <a16:creationId xmlns:a16="http://schemas.microsoft.com/office/drawing/2014/main" id="{276CD1B0-7427-5ACB-90C3-01F2423B16A9}"/>
              </a:ext>
            </a:extLst>
          </p:cNvPr>
          <p:cNvSpPr/>
          <p:nvPr/>
        </p:nvSpPr>
        <p:spPr>
          <a:xfrm>
            <a:off x="1072831" y="2454741"/>
            <a:ext cx="1261636" cy="1261636"/>
          </a:xfrm>
          <a:prstGeom prst="ellipse">
            <a:avLst/>
          </a:prstGeom>
          <a:solidFill>
            <a:schemeClr val="bg1">
              <a:lumMod val="85000"/>
            </a:schemeClr>
          </a:solidFill>
          <a:ln w="9525">
            <a:solidFill>
              <a:schemeClr val="tx1"/>
            </a:solidFill>
          </a:ln>
          <a:effectLst>
            <a:outerShdw blurRad="129770" dist="5499" dir="4620000" sx="106000" sy="106000" algn="t" rotWithShape="0">
              <a:prstClr val="black">
                <a:alpha val="40000"/>
              </a:prstClr>
            </a:outerShdw>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D170A260-087A-DA98-C991-446C85C38F3E}"/>
              </a:ext>
            </a:extLst>
          </p:cNvPr>
          <p:cNvSpPr/>
          <p:nvPr/>
        </p:nvSpPr>
        <p:spPr>
          <a:xfrm>
            <a:off x="424573" y="4453294"/>
            <a:ext cx="1261636" cy="1261636"/>
          </a:xfrm>
          <a:prstGeom prst="ellipse">
            <a:avLst/>
          </a:prstGeom>
          <a:solidFill>
            <a:schemeClr val="bg1">
              <a:lumMod val="85000"/>
            </a:schemeClr>
          </a:solidFill>
          <a:ln w="9525">
            <a:solidFill>
              <a:schemeClr val="tx1"/>
            </a:solidFill>
          </a:ln>
          <a:effectLst>
            <a:outerShdw blurRad="129770" dist="5499" dir="4620000" sx="106000" sy="106000" algn="t" rotWithShape="0">
              <a:prstClr val="black">
                <a:alpha val="40000"/>
              </a:prstClr>
            </a:outerShdw>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71C30A92-96E1-09EA-43C7-43BD911183B7}"/>
              </a:ext>
            </a:extLst>
          </p:cNvPr>
          <p:cNvSpPr/>
          <p:nvPr/>
        </p:nvSpPr>
        <p:spPr>
          <a:xfrm>
            <a:off x="4579020" y="2527033"/>
            <a:ext cx="1261636" cy="1261636"/>
          </a:xfrm>
          <a:prstGeom prst="ellipse">
            <a:avLst/>
          </a:prstGeom>
          <a:solidFill>
            <a:schemeClr val="bg1">
              <a:lumMod val="85000"/>
            </a:schemeClr>
          </a:solidFill>
          <a:ln w="9525">
            <a:solidFill>
              <a:schemeClr val="tx1"/>
            </a:solidFill>
          </a:ln>
          <a:effectLst>
            <a:outerShdw blurRad="129770" dist="5499" dir="4620000" sx="106000" sy="106000" algn="t" rotWithShape="0">
              <a:prstClr val="black">
                <a:alpha val="40000"/>
              </a:prstClr>
            </a:outerShdw>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54AFBB1E-1D3E-0194-36BE-2CF012CE1F76}"/>
              </a:ext>
            </a:extLst>
          </p:cNvPr>
          <p:cNvSpPr/>
          <p:nvPr/>
        </p:nvSpPr>
        <p:spPr>
          <a:xfrm>
            <a:off x="5076062" y="4667405"/>
            <a:ext cx="1261636" cy="1261636"/>
          </a:xfrm>
          <a:prstGeom prst="ellipse">
            <a:avLst/>
          </a:prstGeom>
          <a:solidFill>
            <a:schemeClr val="bg1">
              <a:lumMod val="85000"/>
            </a:schemeClr>
          </a:solidFill>
          <a:ln w="9525">
            <a:solidFill>
              <a:schemeClr val="tx1"/>
            </a:solidFill>
          </a:ln>
          <a:effectLst>
            <a:outerShdw blurRad="129770" dist="5499" dir="4620000" sx="106000" sy="106000" algn="t" rotWithShape="0">
              <a:prstClr val="black">
                <a:alpha val="40000"/>
              </a:prstClr>
            </a:outerShdw>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9786C8A7-C5A5-CB04-97D7-0D38DE633006}"/>
              </a:ext>
            </a:extLst>
          </p:cNvPr>
          <p:cNvSpPr/>
          <p:nvPr/>
        </p:nvSpPr>
        <p:spPr>
          <a:xfrm>
            <a:off x="1675579" y="6162681"/>
            <a:ext cx="1261636" cy="1261636"/>
          </a:xfrm>
          <a:prstGeom prst="ellipse">
            <a:avLst/>
          </a:prstGeom>
          <a:solidFill>
            <a:schemeClr val="bg1">
              <a:lumMod val="85000"/>
            </a:schemeClr>
          </a:solidFill>
          <a:ln w="9525">
            <a:solidFill>
              <a:schemeClr val="tx1"/>
            </a:solidFill>
          </a:ln>
          <a:effectLst>
            <a:outerShdw blurRad="129770" dist="5499" dir="4620000" sx="106000" sy="106000" algn="t" rotWithShape="0">
              <a:prstClr val="black">
                <a:alpha val="40000"/>
              </a:prstClr>
            </a:outerShdw>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4C322E54-AE3E-936A-8B0F-C6FB40925F4B}"/>
              </a:ext>
            </a:extLst>
          </p:cNvPr>
          <p:cNvSpPr/>
          <p:nvPr/>
        </p:nvSpPr>
        <p:spPr>
          <a:xfrm>
            <a:off x="3843122" y="6224179"/>
            <a:ext cx="1261636" cy="1261636"/>
          </a:xfrm>
          <a:prstGeom prst="ellipse">
            <a:avLst/>
          </a:prstGeom>
          <a:solidFill>
            <a:schemeClr val="bg1">
              <a:lumMod val="85000"/>
            </a:schemeClr>
          </a:solidFill>
          <a:ln w="9525">
            <a:solidFill>
              <a:schemeClr val="tx1"/>
            </a:solidFill>
          </a:ln>
          <a:effectLst>
            <a:outerShdw blurRad="129770" dist="5499" dir="4620000" sx="106000" sy="106000" algn="t" rotWithShape="0">
              <a:prstClr val="black">
                <a:alpha val="40000"/>
              </a:prstClr>
            </a:outerShdw>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E5EA335-BA66-1E28-B38F-76AEF9CC4A0D}"/>
              </a:ext>
            </a:extLst>
          </p:cNvPr>
          <p:cNvSpPr/>
          <p:nvPr/>
        </p:nvSpPr>
        <p:spPr>
          <a:xfrm>
            <a:off x="2824816" y="1772059"/>
            <a:ext cx="1261636" cy="1261636"/>
          </a:xfrm>
          <a:prstGeom prst="ellipse">
            <a:avLst/>
          </a:prstGeom>
          <a:solidFill>
            <a:schemeClr val="bg1">
              <a:lumMod val="85000"/>
            </a:schemeClr>
          </a:solidFill>
          <a:ln w="9525">
            <a:solidFill>
              <a:schemeClr val="tx1"/>
            </a:solidFill>
          </a:ln>
          <a:effectLst>
            <a:outerShdw blurRad="129770" dist="5499" dir="4620000" sx="106000" sy="106000" algn="t" rotWithShape="0">
              <a:prstClr val="black">
                <a:alpha val="40000"/>
              </a:prstClr>
            </a:outerShdw>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F035B773-CC59-78FD-785A-3341C935ADDD}"/>
              </a:ext>
            </a:extLst>
          </p:cNvPr>
          <p:cNvPicPr>
            <a:picLocks noChangeAspect="1"/>
          </p:cNvPicPr>
          <p:nvPr/>
        </p:nvPicPr>
        <p:blipFill>
          <a:blip r:embed="rId3">
            <a:extLst>
              <a:ext uri="{28A0092B-C50C-407E-A947-70E740481C1C}">
                <a14:useLocalDpi xmlns:a14="http://schemas.microsoft.com/office/drawing/2010/main" val="0"/>
              </a:ext>
            </a:extLst>
          </a:blip>
          <a:srcRect l="7185" t="22739" r="5391" b="15771"/>
          <a:stretch/>
        </p:blipFill>
        <p:spPr>
          <a:xfrm>
            <a:off x="2996820" y="1902156"/>
            <a:ext cx="904931" cy="848643"/>
          </a:xfrm>
          <a:prstGeom prst="rect">
            <a:avLst/>
          </a:prstGeom>
        </p:spPr>
      </p:pic>
      <p:pic>
        <p:nvPicPr>
          <p:cNvPr id="4" name="Picture 2">
            <a:extLst>
              <a:ext uri="{FF2B5EF4-FFF2-40B4-BE49-F238E27FC236}">
                <a16:creationId xmlns:a16="http://schemas.microsoft.com/office/drawing/2014/main" id="{37101352-C478-DB09-9B95-E163FEF708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1163762" y="2480758"/>
            <a:ext cx="969627" cy="129283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6B9BBBDC-0DDA-E4CF-8AD8-B6574F38D2A7}"/>
              </a:ext>
            </a:extLst>
          </p:cNvPr>
          <p:cNvPicPr>
            <a:picLocks noChangeAspect="1"/>
          </p:cNvPicPr>
          <p:nvPr/>
        </p:nvPicPr>
        <p:blipFill>
          <a:blip r:embed="rId5">
            <a:extLst>
              <a:ext uri="{28A0092B-C50C-407E-A947-70E740481C1C}">
                <a14:useLocalDpi xmlns:a14="http://schemas.microsoft.com/office/drawing/2010/main" val="0"/>
              </a:ext>
            </a:extLst>
          </a:blip>
          <a:srcRect l="12613" t="22881" r="11260" b="21132"/>
          <a:stretch/>
        </p:blipFill>
        <p:spPr>
          <a:xfrm>
            <a:off x="333889" y="4720819"/>
            <a:ext cx="1317282" cy="726585"/>
          </a:xfrm>
          <a:prstGeom prst="rect">
            <a:avLst/>
          </a:prstGeom>
        </p:spPr>
      </p:pic>
      <p:pic>
        <p:nvPicPr>
          <p:cNvPr id="8" name="Picture 7" descr="A person kneeling on the floor with her arms raised&#10;&#10;Description automatically generated">
            <a:extLst>
              <a:ext uri="{FF2B5EF4-FFF2-40B4-BE49-F238E27FC236}">
                <a16:creationId xmlns:a16="http://schemas.microsoft.com/office/drawing/2014/main" id="{1136BD13-4551-49E8-9F95-34078448F1C6}"/>
              </a:ext>
            </a:extLst>
          </p:cNvPr>
          <p:cNvPicPr>
            <a:picLocks noChangeAspect="1"/>
          </p:cNvPicPr>
          <p:nvPr/>
        </p:nvPicPr>
        <p:blipFill>
          <a:blip r:embed="rId6">
            <a:extLst>
              <a:ext uri="{28A0092B-C50C-407E-A947-70E740481C1C}">
                <a14:useLocalDpi xmlns:a14="http://schemas.microsoft.com/office/drawing/2010/main" val="0"/>
              </a:ext>
            </a:extLst>
          </a:blip>
          <a:srcRect l="18722" t="15105" r="213" b="13333"/>
          <a:stretch/>
        </p:blipFill>
        <p:spPr>
          <a:xfrm>
            <a:off x="4135569" y="6318689"/>
            <a:ext cx="817371" cy="961531"/>
          </a:xfrm>
          <a:prstGeom prst="rect">
            <a:avLst/>
          </a:prstGeom>
        </p:spPr>
      </p:pic>
      <p:pic>
        <p:nvPicPr>
          <p:cNvPr id="10" name="Picture 9" descr="A person lying on a pillow&#10;&#10;Description automatically generated">
            <a:extLst>
              <a:ext uri="{FF2B5EF4-FFF2-40B4-BE49-F238E27FC236}">
                <a16:creationId xmlns:a16="http://schemas.microsoft.com/office/drawing/2014/main" id="{8E8B4CE4-8014-AF98-6D05-8E980BBC1BD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40424" y="2527033"/>
            <a:ext cx="1300232" cy="975737"/>
          </a:xfrm>
          <a:prstGeom prst="rect">
            <a:avLst/>
          </a:prstGeom>
        </p:spPr>
      </p:pic>
      <p:pic>
        <p:nvPicPr>
          <p:cNvPr id="12" name="Picture 11">
            <a:extLst>
              <a:ext uri="{FF2B5EF4-FFF2-40B4-BE49-F238E27FC236}">
                <a16:creationId xmlns:a16="http://schemas.microsoft.com/office/drawing/2014/main" id="{27938ECF-6A3A-B912-7A1D-C0DB7A6CC7F5}"/>
              </a:ext>
            </a:extLst>
          </p:cNvPr>
          <p:cNvPicPr>
            <a:picLocks noChangeAspect="1"/>
          </p:cNvPicPr>
          <p:nvPr/>
        </p:nvPicPr>
        <p:blipFill>
          <a:blip r:embed="rId8"/>
          <a:srcRect l="25926" t="27500" r="11990" b="6979"/>
          <a:stretch/>
        </p:blipFill>
        <p:spPr>
          <a:xfrm>
            <a:off x="1924994" y="6318689"/>
            <a:ext cx="725863" cy="1021404"/>
          </a:xfrm>
          <a:prstGeom prst="rect">
            <a:avLst/>
          </a:prstGeom>
        </p:spPr>
      </p:pic>
      <p:pic>
        <p:nvPicPr>
          <p:cNvPr id="14" name="Picture 13">
            <a:extLst>
              <a:ext uri="{FF2B5EF4-FFF2-40B4-BE49-F238E27FC236}">
                <a16:creationId xmlns:a16="http://schemas.microsoft.com/office/drawing/2014/main" id="{8D989007-D5E6-DB0E-6040-7650DD995A07}"/>
              </a:ext>
            </a:extLst>
          </p:cNvPr>
          <p:cNvPicPr>
            <a:picLocks noChangeAspect="1"/>
          </p:cNvPicPr>
          <p:nvPr/>
        </p:nvPicPr>
        <p:blipFill>
          <a:blip r:embed="rId9"/>
          <a:srcRect l="14338" t="17279"/>
          <a:stretch/>
        </p:blipFill>
        <p:spPr>
          <a:xfrm>
            <a:off x="5248223" y="4936841"/>
            <a:ext cx="984721" cy="713183"/>
          </a:xfrm>
          <a:prstGeom prst="rect">
            <a:avLst/>
          </a:prstGeom>
        </p:spPr>
      </p:pic>
      <p:sp>
        <p:nvSpPr>
          <p:cNvPr id="37" name="Oval 36">
            <a:extLst>
              <a:ext uri="{FF2B5EF4-FFF2-40B4-BE49-F238E27FC236}">
                <a16:creationId xmlns:a16="http://schemas.microsoft.com/office/drawing/2014/main" id="{E5A3778B-0546-E9D4-24B6-E33D21180D08}"/>
              </a:ext>
            </a:extLst>
          </p:cNvPr>
          <p:cNvSpPr/>
          <p:nvPr/>
        </p:nvSpPr>
        <p:spPr>
          <a:xfrm>
            <a:off x="2722643" y="3926620"/>
            <a:ext cx="1469856" cy="1469856"/>
          </a:xfrm>
          <a:prstGeom prst="ellipse">
            <a:avLst/>
          </a:prstGeom>
          <a:solidFill>
            <a:schemeClr val="bg1">
              <a:lumMod val="85000"/>
            </a:schemeClr>
          </a:solidFill>
          <a:ln w="9525">
            <a:solidFill>
              <a:schemeClr val="tx1"/>
            </a:solidFill>
          </a:ln>
          <a:effectLst>
            <a:outerShdw blurRad="129770" dist="5499" dir="4620000" sx="106000" sy="106000" algn="t" rotWithShape="0">
              <a:prstClr val="black">
                <a:alpha val="40000"/>
              </a:prstClr>
            </a:outerShdw>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38" name="Title 1">
            <a:extLst>
              <a:ext uri="{FF2B5EF4-FFF2-40B4-BE49-F238E27FC236}">
                <a16:creationId xmlns:a16="http://schemas.microsoft.com/office/drawing/2014/main" id="{7C964F93-0973-BB0A-8C00-276286032554}"/>
              </a:ext>
            </a:extLst>
          </p:cNvPr>
          <p:cNvSpPr txBox="1">
            <a:spLocks/>
          </p:cNvSpPr>
          <p:nvPr/>
        </p:nvSpPr>
        <p:spPr>
          <a:xfrm>
            <a:off x="2758414" y="8656455"/>
            <a:ext cx="3153917" cy="318727"/>
          </a:xfrm>
          <a:prstGeom prst="rect">
            <a:avLst/>
          </a:prstGeom>
        </p:spPr>
        <p:txBody>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r"/>
            <a:r>
              <a:rPr lang="en-US" sz="2000" baseline="0" dirty="0"/>
              <a:t>Sara </a:t>
            </a:r>
            <a:r>
              <a:rPr lang="en-US" sz="2000" baseline="0" dirty="0" err="1"/>
              <a:t>Fahring</a:t>
            </a:r>
            <a:endParaRPr lang="en-US" sz="2000" dirty="0"/>
          </a:p>
        </p:txBody>
      </p:sp>
      <p:sp>
        <p:nvSpPr>
          <p:cNvPr id="53" name="Title 1">
            <a:extLst>
              <a:ext uri="{FF2B5EF4-FFF2-40B4-BE49-F238E27FC236}">
                <a16:creationId xmlns:a16="http://schemas.microsoft.com/office/drawing/2014/main" id="{A72C4DA3-5F73-F1E7-EB0A-B3BE80E0A592}"/>
              </a:ext>
            </a:extLst>
          </p:cNvPr>
          <p:cNvSpPr txBox="1">
            <a:spLocks/>
          </p:cNvSpPr>
          <p:nvPr/>
        </p:nvSpPr>
        <p:spPr>
          <a:xfrm>
            <a:off x="1774222" y="1646944"/>
            <a:ext cx="3299609" cy="7499064"/>
          </a:xfrm>
          <a:prstGeom prst="rect">
            <a:avLst/>
          </a:prstGeom>
        </p:spPr>
        <p:txBody>
          <a:bodyPr>
            <a:prstTxWarp prst="textArchUp">
              <a:avLst>
                <a:gd name="adj" fmla="val 14959658"/>
              </a:avLst>
            </a:prstTxWarp>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sz="1800" baseline="0" dirty="0"/>
              <a:t>Hand   Screaming</a:t>
            </a:r>
            <a:endParaRPr lang="en-US" sz="1800" dirty="0"/>
          </a:p>
        </p:txBody>
      </p:sp>
      <p:sp>
        <p:nvSpPr>
          <p:cNvPr id="54" name="Title 1">
            <a:extLst>
              <a:ext uri="{FF2B5EF4-FFF2-40B4-BE49-F238E27FC236}">
                <a16:creationId xmlns:a16="http://schemas.microsoft.com/office/drawing/2014/main" id="{855F06F1-8C0D-2376-AA3A-D047CCAE2C78}"/>
              </a:ext>
            </a:extLst>
          </p:cNvPr>
          <p:cNvSpPr txBox="1">
            <a:spLocks/>
          </p:cNvSpPr>
          <p:nvPr/>
        </p:nvSpPr>
        <p:spPr>
          <a:xfrm rot="19034056">
            <a:off x="2085751" y="1591750"/>
            <a:ext cx="3299609" cy="7499064"/>
          </a:xfrm>
          <a:prstGeom prst="rect">
            <a:avLst/>
          </a:prstGeom>
        </p:spPr>
        <p:txBody>
          <a:bodyPr>
            <a:prstTxWarp prst="textArchUp">
              <a:avLst>
                <a:gd name="adj" fmla="val 14959658"/>
              </a:avLst>
            </a:prstTxWarp>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sz="1800" dirty="0"/>
              <a:t>Foot   Stomping</a:t>
            </a:r>
          </a:p>
        </p:txBody>
      </p:sp>
      <p:sp>
        <p:nvSpPr>
          <p:cNvPr id="57" name="Title 1">
            <a:extLst>
              <a:ext uri="{FF2B5EF4-FFF2-40B4-BE49-F238E27FC236}">
                <a16:creationId xmlns:a16="http://schemas.microsoft.com/office/drawing/2014/main" id="{834B925D-4022-7050-14F6-E8D6A9676E99}"/>
              </a:ext>
            </a:extLst>
          </p:cNvPr>
          <p:cNvSpPr txBox="1">
            <a:spLocks/>
          </p:cNvSpPr>
          <p:nvPr/>
        </p:nvSpPr>
        <p:spPr>
          <a:xfrm rot="3152736">
            <a:off x="1203290" y="1263870"/>
            <a:ext cx="3299609" cy="7499064"/>
          </a:xfrm>
          <a:prstGeom prst="rect">
            <a:avLst/>
          </a:prstGeom>
        </p:spPr>
        <p:txBody>
          <a:bodyPr>
            <a:prstTxWarp prst="textArchUp">
              <a:avLst>
                <a:gd name="adj" fmla="val 14959658"/>
              </a:avLst>
            </a:prstTxWarp>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sz="1800" baseline="0" dirty="0"/>
              <a:t>Tantrum</a:t>
            </a:r>
            <a:endParaRPr lang="en-US" sz="1800" dirty="0"/>
          </a:p>
        </p:txBody>
      </p:sp>
      <p:sp>
        <p:nvSpPr>
          <p:cNvPr id="58" name="Title 1">
            <a:extLst>
              <a:ext uri="{FF2B5EF4-FFF2-40B4-BE49-F238E27FC236}">
                <a16:creationId xmlns:a16="http://schemas.microsoft.com/office/drawing/2014/main" id="{E11DDB55-C2AB-B927-E464-4CB4A4E3CF30}"/>
              </a:ext>
            </a:extLst>
          </p:cNvPr>
          <p:cNvSpPr txBox="1">
            <a:spLocks/>
          </p:cNvSpPr>
          <p:nvPr/>
        </p:nvSpPr>
        <p:spPr>
          <a:xfrm rot="6372658">
            <a:off x="1001053" y="685286"/>
            <a:ext cx="3299609" cy="7499064"/>
          </a:xfrm>
          <a:prstGeom prst="rect">
            <a:avLst/>
          </a:prstGeom>
        </p:spPr>
        <p:txBody>
          <a:bodyPr>
            <a:prstTxWarp prst="textArchUp">
              <a:avLst>
                <a:gd name="adj" fmla="val 14959658"/>
              </a:avLst>
            </a:prstTxWarp>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sz="1800" baseline="0" dirty="0"/>
              <a:t>Pillow Humping</a:t>
            </a:r>
          </a:p>
          <a:p>
            <a:pPr algn="ctr"/>
            <a:endParaRPr lang="en-US" sz="1800" baseline="0" dirty="0"/>
          </a:p>
        </p:txBody>
      </p:sp>
      <p:sp>
        <p:nvSpPr>
          <p:cNvPr id="59" name="Title 1">
            <a:extLst>
              <a:ext uri="{FF2B5EF4-FFF2-40B4-BE49-F238E27FC236}">
                <a16:creationId xmlns:a16="http://schemas.microsoft.com/office/drawing/2014/main" id="{DEACBD35-8D2F-CD45-D1AA-ABD8E997E4EB}"/>
              </a:ext>
            </a:extLst>
          </p:cNvPr>
          <p:cNvSpPr txBox="1">
            <a:spLocks/>
          </p:cNvSpPr>
          <p:nvPr/>
        </p:nvSpPr>
        <p:spPr>
          <a:xfrm rot="8642310">
            <a:off x="939154" y="543065"/>
            <a:ext cx="3299609" cy="7499064"/>
          </a:xfrm>
          <a:prstGeom prst="rect">
            <a:avLst/>
          </a:prstGeom>
        </p:spPr>
        <p:txBody>
          <a:bodyPr>
            <a:prstTxWarp prst="textArchUp">
              <a:avLst>
                <a:gd name="adj" fmla="val 14959658"/>
              </a:avLst>
            </a:prstTxWarp>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sz="1800" baseline="0" dirty="0"/>
              <a:t>Pillow Pounding</a:t>
            </a:r>
          </a:p>
          <a:p>
            <a:pPr algn="ctr"/>
            <a:endParaRPr lang="en-US" sz="1800" baseline="0" dirty="0"/>
          </a:p>
        </p:txBody>
      </p:sp>
      <p:sp>
        <p:nvSpPr>
          <p:cNvPr id="60" name="Title 1">
            <a:extLst>
              <a:ext uri="{FF2B5EF4-FFF2-40B4-BE49-F238E27FC236}">
                <a16:creationId xmlns:a16="http://schemas.microsoft.com/office/drawing/2014/main" id="{ED544ACA-6F94-0F40-956E-20C5953AA6B2}"/>
              </a:ext>
            </a:extLst>
          </p:cNvPr>
          <p:cNvSpPr txBox="1">
            <a:spLocks/>
          </p:cNvSpPr>
          <p:nvPr/>
        </p:nvSpPr>
        <p:spPr>
          <a:xfrm rot="16437106">
            <a:off x="2403704" y="1572042"/>
            <a:ext cx="3299609" cy="7499064"/>
          </a:xfrm>
          <a:prstGeom prst="rect">
            <a:avLst/>
          </a:prstGeom>
        </p:spPr>
        <p:txBody>
          <a:bodyPr>
            <a:prstTxWarp prst="textArchUp">
              <a:avLst>
                <a:gd name="adj" fmla="val 14959658"/>
              </a:avLst>
            </a:prstTxWarp>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sz="1800" dirty="0"/>
              <a:t>Pillow Screaming</a:t>
            </a:r>
          </a:p>
        </p:txBody>
      </p:sp>
      <p:sp>
        <p:nvSpPr>
          <p:cNvPr id="63" name="Title 1">
            <a:extLst>
              <a:ext uri="{FF2B5EF4-FFF2-40B4-BE49-F238E27FC236}">
                <a16:creationId xmlns:a16="http://schemas.microsoft.com/office/drawing/2014/main" id="{AD6F4C38-191C-8618-4527-3F6B8983103C}"/>
              </a:ext>
            </a:extLst>
          </p:cNvPr>
          <p:cNvSpPr txBox="1">
            <a:spLocks/>
          </p:cNvSpPr>
          <p:nvPr/>
        </p:nvSpPr>
        <p:spPr>
          <a:xfrm rot="12440238">
            <a:off x="2059159" y="146211"/>
            <a:ext cx="3299609" cy="7499064"/>
          </a:xfrm>
          <a:prstGeom prst="rect">
            <a:avLst/>
          </a:prstGeom>
        </p:spPr>
        <p:txBody>
          <a:bodyPr>
            <a:prstTxWarp prst="textArchUp">
              <a:avLst>
                <a:gd name="adj" fmla="val 14959658"/>
              </a:avLst>
            </a:prstTxWarp>
          </a:bodyPr>
          <a:lstStyle>
            <a:lvl1pPr algn="l" defTabSz="514350" rtl="0" eaLnBrk="1" latinLnBrk="0" hangingPunct="1">
              <a:lnSpc>
                <a:spcPct val="90000"/>
              </a:lnSpc>
              <a:spcBef>
                <a:spcPct val="0"/>
              </a:spcBef>
              <a:buNone/>
              <a:defRPr sz="2475" kern="1200">
                <a:solidFill>
                  <a:schemeClr val="tx1"/>
                </a:solidFill>
                <a:latin typeface="+mj-lt"/>
                <a:ea typeface="+mj-ea"/>
                <a:cs typeface="+mj-cs"/>
              </a:defRPr>
            </a:lvl1pPr>
          </a:lstStyle>
          <a:p>
            <a:pPr algn="ctr"/>
            <a:r>
              <a:rPr lang="en-US" sz="1800" baseline="0" dirty="0"/>
              <a:t>Wailing</a:t>
            </a:r>
          </a:p>
          <a:p>
            <a:pPr algn="ctr"/>
            <a:endParaRPr lang="en-US" sz="1800" baseline="0" dirty="0"/>
          </a:p>
        </p:txBody>
      </p:sp>
      <p:pic>
        <p:nvPicPr>
          <p:cNvPr id="1024" name="Picture 1023" descr="A qr code with a few black squares&#10;&#10;Description automatically generated">
            <a:extLst>
              <a:ext uri="{FF2B5EF4-FFF2-40B4-BE49-F238E27FC236}">
                <a16:creationId xmlns:a16="http://schemas.microsoft.com/office/drawing/2014/main" id="{B0797FCD-61B4-7427-24EA-697F7C4934D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28175" y="8068887"/>
            <a:ext cx="962764" cy="962764"/>
          </a:xfrm>
          <a:prstGeom prst="rect">
            <a:avLst/>
          </a:prstGeom>
        </p:spPr>
      </p:pic>
      <p:sp>
        <p:nvSpPr>
          <p:cNvPr id="1027" name="TextBox 1026">
            <a:extLst>
              <a:ext uri="{FF2B5EF4-FFF2-40B4-BE49-F238E27FC236}">
                <a16:creationId xmlns:a16="http://schemas.microsoft.com/office/drawing/2014/main" id="{45AB47CE-B44B-1242-D2AD-60FBCF88F2D8}"/>
              </a:ext>
            </a:extLst>
          </p:cNvPr>
          <p:cNvSpPr txBox="1"/>
          <p:nvPr/>
        </p:nvSpPr>
        <p:spPr>
          <a:xfrm>
            <a:off x="2481298" y="4384176"/>
            <a:ext cx="1944337" cy="646331"/>
          </a:xfrm>
          <a:prstGeom prst="rect">
            <a:avLst/>
          </a:prstGeom>
          <a:noFill/>
        </p:spPr>
        <p:txBody>
          <a:bodyPr wrap="square">
            <a:spAutoFit/>
          </a:bodyPr>
          <a:lstStyle/>
          <a:p>
            <a:pPr algn="ctr"/>
            <a:r>
              <a:rPr lang="en-US" sz="1800" b="1" dirty="0">
                <a:solidFill>
                  <a:schemeClr val="tx1"/>
                </a:solidFill>
              </a:rPr>
              <a:t>Emotional</a:t>
            </a:r>
          </a:p>
          <a:p>
            <a:pPr algn="ctr"/>
            <a:r>
              <a:rPr lang="en-US" sz="1800" b="1" dirty="0">
                <a:solidFill>
                  <a:schemeClr val="tx1"/>
                </a:solidFill>
              </a:rPr>
              <a:t> Release</a:t>
            </a:r>
          </a:p>
        </p:txBody>
      </p:sp>
    </p:spTree>
    <p:extLst>
      <p:ext uri="{BB962C8B-B14F-4D97-AF65-F5344CB8AC3E}">
        <p14:creationId xmlns:p14="http://schemas.microsoft.com/office/powerpoint/2010/main" val="12022115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833</TotalTime>
  <Words>29</Words>
  <Application>Microsoft Macintosh PowerPoint</Application>
  <PresentationFormat>On-screen Show (4:3)</PresentationFormat>
  <Paragraphs>17</Paragraphs>
  <Slides>2</Slides>
  <Notes>0</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Aptos</vt:lpstr>
      <vt:lpstr>Aptos Display</vt:lpstr>
      <vt:lpstr>Arial</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Lenides Dolaney</dc:creator>
  <cp:lastModifiedBy>Falco, Llewellyn</cp:lastModifiedBy>
  <cp:revision>3</cp:revision>
  <dcterms:created xsi:type="dcterms:W3CDTF">2024-11-05T14:31:25Z</dcterms:created>
  <dcterms:modified xsi:type="dcterms:W3CDTF">2024-12-02T23:35:12Z</dcterms:modified>
</cp:coreProperties>
</file>

<file path=docProps/thumbnail.jpeg>
</file>